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jpg" ContentType="image/jpg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0693400" cy="7562850"/>
  <p:notesSz cx="10693400" cy="75628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37404" y="1852716"/>
            <a:ext cx="4418591" cy="756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91830" y="1291812"/>
            <a:ext cx="6509739" cy="5180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hyperlink" Target="mailto:overseasvishnu@gmail.com" TargetMode="Externa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Relationship Id="rId3" Type="http://schemas.openxmlformats.org/officeDocument/2006/relationships/image" Target="../media/image5.jpg"/><Relationship Id="rId4" Type="http://schemas.openxmlformats.org/officeDocument/2006/relationships/image" Target="../media/image6.jpg"/><Relationship Id="rId5" Type="http://schemas.openxmlformats.org/officeDocument/2006/relationships/image" Target="../media/image7.jpg"/><Relationship Id="rId6" Type="http://schemas.openxmlformats.org/officeDocument/2006/relationships/image" Target="../media/image8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Relationship Id="rId4" Type="http://schemas.openxmlformats.org/officeDocument/2006/relationships/image" Target="../media/image12.jpg"/><Relationship Id="rId5" Type="http://schemas.openxmlformats.org/officeDocument/2006/relationships/image" Target="../media/image13.jpg"/><Relationship Id="rId6" Type="http://schemas.openxmlformats.org/officeDocument/2006/relationships/image" Target="../media/image14.jpg"/><Relationship Id="rId7" Type="http://schemas.openxmlformats.org/officeDocument/2006/relationships/image" Target="../media/image15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png"/><Relationship Id="rId3" Type="http://schemas.openxmlformats.org/officeDocument/2006/relationships/image" Target="../media/image17.jpg"/><Relationship Id="rId4" Type="http://schemas.openxmlformats.org/officeDocument/2006/relationships/image" Target="../media/image18.jpg"/><Relationship Id="rId5" Type="http://schemas.openxmlformats.org/officeDocument/2006/relationships/image" Target="../media/image19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png"/><Relationship Id="rId3" Type="http://schemas.openxmlformats.org/officeDocument/2006/relationships/image" Target="../media/image21.jpg"/><Relationship Id="rId4" Type="http://schemas.openxmlformats.org/officeDocument/2006/relationships/image" Target="../media/image22.jpg"/><Relationship Id="rId5" Type="http://schemas.openxmlformats.org/officeDocument/2006/relationships/image" Target="../media/image23.jpg"/><Relationship Id="rId6" Type="http://schemas.openxmlformats.org/officeDocument/2006/relationships/image" Target="../media/image24.jpg"/><Relationship Id="rId7" Type="http://schemas.openxmlformats.org/officeDocument/2006/relationships/image" Target="../media/image25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6.jpg"/><Relationship Id="rId3" Type="http://schemas.openxmlformats.org/officeDocument/2006/relationships/image" Target="../media/image27.png"/><Relationship Id="rId4" Type="http://schemas.openxmlformats.org/officeDocument/2006/relationships/image" Target="../media/image28.jpg"/><Relationship Id="rId5" Type="http://schemas.openxmlformats.org/officeDocument/2006/relationships/image" Target="../media/image29.jpg"/><Relationship Id="rId6" Type="http://schemas.openxmlformats.org/officeDocument/2006/relationships/image" Target="../media/image30.jpg"/><Relationship Id="rId7" Type="http://schemas.openxmlformats.org/officeDocument/2006/relationships/image" Target="../media/image31.jpg"/><Relationship Id="rId8" Type="http://schemas.openxmlformats.org/officeDocument/2006/relationships/image" Target="../media/image32.jpg"/><Relationship Id="rId9" Type="http://schemas.openxmlformats.org/officeDocument/2006/relationships/image" Target="../media/image33.jpg"/><Relationship Id="rId10" Type="http://schemas.openxmlformats.org/officeDocument/2006/relationships/image" Target="../media/image34.jpg"/><Relationship Id="rId11" Type="http://schemas.openxmlformats.org/officeDocument/2006/relationships/image" Target="../media/image35.jpg"/><Relationship Id="rId12" Type="http://schemas.openxmlformats.org/officeDocument/2006/relationships/image" Target="../media/image36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3" Type="http://schemas.openxmlformats.org/officeDocument/2006/relationships/image" Target="../media/image2.png"/><Relationship Id="rId4" Type="http://schemas.openxmlformats.org/officeDocument/2006/relationships/image" Target="../media/image38.png"/><Relationship Id="rId5" Type="http://schemas.openxmlformats.org/officeDocument/2006/relationships/hyperlink" Target="mailto:overseasvishnu@gmail.com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90572" y="1703832"/>
            <a:ext cx="6414770" cy="320040"/>
          </a:xfrm>
          <a:custGeom>
            <a:avLst/>
            <a:gdLst/>
            <a:ahLst/>
            <a:cxnLst/>
            <a:rect l="l" t="t" r="r" b="b"/>
            <a:pathLst>
              <a:path w="6414770" h="320039">
                <a:moveTo>
                  <a:pt x="6414516" y="320040"/>
                </a:moveTo>
                <a:lnTo>
                  <a:pt x="0" y="320040"/>
                </a:lnTo>
                <a:lnTo>
                  <a:pt x="0" y="0"/>
                </a:lnTo>
                <a:lnTo>
                  <a:pt x="6414516" y="0"/>
                </a:lnTo>
                <a:lnTo>
                  <a:pt x="6414516" y="6096"/>
                </a:lnTo>
                <a:lnTo>
                  <a:pt x="13716" y="6096"/>
                </a:lnTo>
                <a:lnTo>
                  <a:pt x="6096" y="12192"/>
                </a:lnTo>
                <a:lnTo>
                  <a:pt x="13716" y="12192"/>
                </a:lnTo>
                <a:lnTo>
                  <a:pt x="13716" y="307848"/>
                </a:lnTo>
                <a:lnTo>
                  <a:pt x="6096" y="307848"/>
                </a:lnTo>
                <a:lnTo>
                  <a:pt x="13716" y="313944"/>
                </a:lnTo>
                <a:lnTo>
                  <a:pt x="6414516" y="313944"/>
                </a:lnTo>
                <a:lnTo>
                  <a:pt x="6414516" y="320040"/>
                </a:lnTo>
                <a:close/>
              </a:path>
              <a:path w="6414770" h="320039">
                <a:moveTo>
                  <a:pt x="13716" y="12192"/>
                </a:moveTo>
                <a:lnTo>
                  <a:pt x="6096" y="12192"/>
                </a:lnTo>
                <a:lnTo>
                  <a:pt x="13716" y="6096"/>
                </a:lnTo>
                <a:lnTo>
                  <a:pt x="13716" y="12192"/>
                </a:lnTo>
                <a:close/>
              </a:path>
              <a:path w="6414770" h="320039">
                <a:moveTo>
                  <a:pt x="6400800" y="12192"/>
                </a:moveTo>
                <a:lnTo>
                  <a:pt x="13716" y="12192"/>
                </a:lnTo>
                <a:lnTo>
                  <a:pt x="13716" y="6096"/>
                </a:lnTo>
                <a:lnTo>
                  <a:pt x="6400800" y="6096"/>
                </a:lnTo>
                <a:lnTo>
                  <a:pt x="6400800" y="12192"/>
                </a:lnTo>
                <a:close/>
              </a:path>
              <a:path w="6414770" h="320039">
                <a:moveTo>
                  <a:pt x="6400800" y="313944"/>
                </a:moveTo>
                <a:lnTo>
                  <a:pt x="6400800" y="6096"/>
                </a:lnTo>
                <a:lnTo>
                  <a:pt x="6406896" y="12192"/>
                </a:lnTo>
                <a:lnTo>
                  <a:pt x="6414516" y="12192"/>
                </a:lnTo>
                <a:lnTo>
                  <a:pt x="6414516" y="307848"/>
                </a:lnTo>
                <a:lnTo>
                  <a:pt x="6406896" y="307848"/>
                </a:lnTo>
                <a:lnTo>
                  <a:pt x="6400800" y="313944"/>
                </a:lnTo>
                <a:close/>
              </a:path>
              <a:path w="6414770" h="320039">
                <a:moveTo>
                  <a:pt x="6414516" y="12192"/>
                </a:moveTo>
                <a:lnTo>
                  <a:pt x="6406896" y="12192"/>
                </a:lnTo>
                <a:lnTo>
                  <a:pt x="6400800" y="6096"/>
                </a:lnTo>
                <a:lnTo>
                  <a:pt x="6414516" y="6096"/>
                </a:lnTo>
                <a:lnTo>
                  <a:pt x="6414516" y="12192"/>
                </a:lnTo>
                <a:close/>
              </a:path>
              <a:path w="6414770" h="320039">
                <a:moveTo>
                  <a:pt x="13716" y="313944"/>
                </a:moveTo>
                <a:lnTo>
                  <a:pt x="6096" y="307848"/>
                </a:lnTo>
                <a:lnTo>
                  <a:pt x="13716" y="307848"/>
                </a:lnTo>
                <a:lnTo>
                  <a:pt x="13716" y="313944"/>
                </a:lnTo>
                <a:close/>
              </a:path>
              <a:path w="6414770" h="320039">
                <a:moveTo>
                  <a:pt x="6400800" y="313944"/>
                </a:moveTo>
                <a:lnTo>
                  <a:pt x="13716" y="313944"/>
                </a:lnTo>
                <a:lnTo>
                  <a:pt x="13716" y="307848"/>
                </a:lnTo>
                <a:lnTo>
                  <a:pt x="6400800" y="307848"/>
                </a:lnTo>
                <a:lnTo>
                  <a:pt x="6400800" y="313944"/>
                </a:lnTo>
                <a:close/>
              </a:path>
              <a:path w="6414770" h="320039">
                <a:moveTo>
                  <a:pt x="6414516" y="313944"/>
                </a:moveTo>
                <a:lnTo>
                  <a:pt x="6400800" y="313944"/>
                </a:lnTo>
                <a:lnTo>
                  <a:pt x="6406896" y="307848"/>
                </a:lnTo>
                <a:lnTo>
                  <a:pt x="6414516" y="307848"/>
                </a:lnTo>
                <a:lnTo>
                  <a:pt x="6414516" y="3139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290572" y="2161032"/>
            <a:ext cx="6414770" cy="320040"/>
          </a:xfrm>
          <a:custGeom>
            <a:avLst/>
            <a:gdLst/>
            <a:ahLst/>
            <a:cxnLst/>
            <a:rect l="l" t="t" r="r" b="b"/>
            <a:pathLst>
              <a:path w="6414770" h="320039">
                <a:moveTo>
                  <a:pt x="6414516" y="320040"/>
                </a:moveTo>
                <a:lnTo>
                  <a:pt x="0" y="320040"/>
                </a:lnTo>
                <a:lnTo>
                  <a:pt x="0" y="0"/>
                </a:lnTo>
                <a:lnTo>
                  <a:pt x="6414516" y="0"/>
                </a:lnTo>
                <a:lnTo>
                  <a:pt x="6414516" y="6096"/>
                </a:lnTo>
                <a:lnTo>
                  <a:pt x="13716" y="6096"/>
                </a:lnTo>
                <a:lnTo>
                  <a:pt x="6096" y="12192"/>
                </a:lnTo>
                <a:lnTo>
                  <a:pt x="13716" y="12192"/>
                </a:lnTo>
                <a:lnTo>
                  <a:pt x="13716" y="307848"/>
                </a:lnTo>
                <a:lnTo>
                  <a:pt x="6096" y="307848"/>
                </a:lnTo>
                <a:lnTo>
                  <a:pt x="13716" y="313944"/>
                </a:lnTo>
                <a:lnTo>
                  <a:pt x="6414516" y="313944"/>
                </a:lnTo>
                <a:lnTo>
                  <a:pt x="6414516" y="320040"/>
                </a:lnTo>
                <a:close/>
              </a:path>
              <a:path w="6414770" h="320039">
                <a:moveTo>
                  <a:pt x="13716" y="12192"/>
                </a:moveTo>
                <a:lnTo>
                  <a:pt x="6096" y="12192"/>
                </a:lnTo>
                <a:lnTo>
                  <a:pt x="13716" y="6096"/>
                </a:lnTo>
                <a:lnTo>
                  <a:pt x="13716" y="12192"/>
                </a:lnTo>
                <a:close/>
              </a:path>
              <a:path w="6414770" h="320039">
                <a:moveTo>
                  <a:pt x="6400800" y="12192"/>
                </a:moveTo>
                <a:lnTo>
                  <a:pt x="13716" y="12192"/>
                </a:lnTo>
                <a:lnTo>
                  <a:pt x="13716" y="6096"/>
                </a:lnTo>
                <a:lnTo>
                  <a:pt x="6400800" y="6096"/>
                </a:lnTo>
                <a:lnTo>
                  <a:pt x="6400800" y="12192"/>
                </a:lnTo>
                <a:close/>
              </a:path>
              <a:path w="6414770" h="320039">
                <a:moveTo>
                  <a:pt x="6400800" y="313944"/>
                </a:moveTo>
                <a:lnTo>
                  <a:pt x="6400800" y="6096"/>
                </a:lnTo>
                <a:lnTo>
                  <a:pt x="6406896" y="12192"/>
                </a:lnTo>
                <a:lnTo>
                  <a:pt x="6414516" y="12192"/>
                </a:lnTo>
                <a:lnTo>
                  <a:pt x="6414516" y="307848"/>
                </a:lnTo>
                <a:lnTo>
                  <a:pt x="6406896" y="307848"/>
                </a:lnTo>
                <a:lnTo>
                  <a:pt x="6400800" y="313944"/>
                </a:lnTo>
                <a:close/>
              </a:path>
              <a:path w="6414770" h="320039">
                <a:moveTo>
                  <a:pt x="6414516" y="12192"/>
                </a:moveTo>
                <a:lnTo>
                  <a:pt x="6406896" y="12192"/>
                </a:lnTo>
                <a:lnTo>
                  <a:pt x="6400800" y="6096"/>
                </a:lnTo>
                <a:lnTo>
                  <a:pt x="6414516" y="6096"/>
                </a:lnTo>
                <a:lnTo>
                  <a:pt x="6414516" y="12192"/>
                </a:lnTo>
                <a:close/>
              </a:path>
              <a:path w="6414770" h="320039">
                <a:moveTo>
                  <a:pt x="13716" y="313944"/>
                </a:moveTo>
                <a:lnTo>
                  <a:pt x="6096" y="307848"/>
                </a:lnTo>
                <a:lnTo>
                  <a:pt x="13716" y="307848"/>
                </a:lnTo>
                <a:lnTo>
                  <a:pt x="13716" y="313944"/>
                </a:lnTo>
                <a:close/>
              </a:path>
              <a:path w="6414770" h="320039">
                <a:moveTo>
                  <a:pt x="6400800" y="313944"/>
                </a:moveTo>
                <a:lnTo>
                  <a:pt x="13716" y="313944"/>
                </a:lnTo>
                <a:lnTo>
                  <a:pt x="13716" y="307848"/>
                </a:lnTo>
                <a:lnTo>
                  <a:pt x="6400800" y="307848"/>
                </a:lnTo>
                <a:lnTo>
                  <a:pt x="6400800" y="313944"/>
                </a:lnTo>
                <a:close/>
              </a:path>
              <a:path w="6414770" h="320039">
                <a:moveTo>
                  <a:pt x="6414516" y="313944"/>
                </a:moveTo>
                <a:lnTo>
                  <a:pt x="6400800" y="313944"/>
                </a:lnTo>
                <a:lnTo>
                  <a:pt x="6406896" y="307848"/>
                </a:lnTo>
                <a:lnTo>
                  <a:pt x="6414516" y="307848"/>
                </a:lnTo>
                <a:lnTo>
                  <a:pt x="6414516" y="3139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290572" y="2575560"/>
            <a:ext cx="6414770" cy="330835"/>
          </a:xfrm>
          <a:custGeom>
            <a:avLst/>
            <a:gdLst/>
            <a:ahLst/>
            <a:cxnLst/>
            <a:rect l="l" t="t" r="r" b="b"/>
            <a:pathLst>
              <a:path w="6414770" h="330835">
                <a:moveTo>
                  <a:pt x="6414516" y="330708"/>
                </a:moveTo>
                <a:lnTo>
                  <a:pt x="0" y="330708"/>
                </a:lnTo>
                <a:lnTo>
                  <a:pt x="0" y="0"/>
                </a:lnTo>
                <a:lnTo>
                  <a:pt x="6414516" y="0"/>
                </a:lnTo>
                <a:lnTo>
                  <a:pt x="6414516" y="6096"/>
                </a:lnTo>
                <a:lnTo>
                  <a:pt x="13716" y="6096"/>
                </a:lnTo>
                <a:lnTo>
                  <a:pt x="6096" y="12192"/>
                </a:lnTo>
                <a:lnTo>
                  <a:pt x="13716" y="12192"/>
                </a:lnTo>
                <a:lnTo>
                  <a:pt x="13716" y="316992"/>
                </a:lnTo>
                <a:lnTo>
                  <a:pt x="6096" y="316992"/>
                </a:lnTo>
                <a:lnTo>
                  <a:pt x="13716" y="323088"/>
                </a:lnTo>
                <a:lnTo>
                  <a:pt x="6414516" y="323088"/>
                </a:lnTo>
                <a:lnTo>
                  <a:pt x="6414516" y="330708"/>
                </a:lnTo>
                <a:close/>
              </a:path>
              <a:path w="6414770" h="330835">
                <a:moveTo>
                  <a:pt x="13716" y="12192"/>
                </a:moveTo>
                <a:lnTo>
                  <a:pt x="6096" y="12192"/>
                </a:lnTo>
                <a:lnTo>
                  <a:pt x="13716" y="6096"/>
                </a:lnTo>
                <a:lnTo>
                  <a:pt x="13716" y="12192"/>
                </a:lnTo>
                <a:close/>
              </a:path>
              <a:path w="6414770" h="330835">
                <a:moveTo>
                  <a:pt x="6400800" y="12192"/>
                </a:moveTo>
                <a:lnTo>
                  <a:pt x="13716" y="12192"/>
                </a:lnTo>
                <a:lnTo>
                  <a:pt x="13716" y="6096"/>
                </a:lnTo>
                <a:lnTo>
                  <a:pt x="6400800" y="6096"/>
                </a:lnTo>
                <a:lnTo>
                  <a:pt x="6400800" y="12192"/>
                </a:lnTo>
                <a:close/>
              </a:path>
              <a:path w="6414770" h="330835">
                <a:moveTo>
                  <a:pt x="6400800" y="323088"/>
                </a:moveTo>
                <a:lnTo>
                  <a:pt x="6400800" y="6096"/>
                </a:lnTo>
                <a:lnTo>
                  <a:pt x="6406896" y="12192"/>
                </a:lnTo>
                <a:lnTo>
                  <a:pt x="6414516" y="12192"/>
                </a:lnTo>
                <a:lnTo>
                  <a:pt x="6414516" y="316992"/>
                </a:lnTo>
                <a:lnTo>
                  <a:pt x="6406896" y="316992"/>
                </a:lnTo>
                <a:lnTo>
                  <a:pt x="6400800" y="323088"/>
                </a:lnTo>
                <a:close/>
              </a:path>
              <a:path w="6414770" h="330835">
                <a:moveTo>
                  <a:pt x="6414516" y="12192"/>
                </a:moveTo>
                <a:lnTo>
                  <a:pt x="6406896" y="12192"/>
                </a:lnTo>
                <a:lnTo>
                  <a:pt x="6400800" y="6096"/>
                </a:lnTo>
                <a:lnTo>
                  <a:pt x="6414516" y="6096"/>
                </a:lnTo>
                <a:lnTo>
                  <a:pt x="6414516" y="12192"/>
                </a:lnTo>
                <a:close/>
              </a:path>
              <a:path w="6414770" h="330835">
                <a:moveTo>
                  <a:pt x="13716" y="323088"/>
                </a:moveTo>
                <a:lnTo>
                  <a:pt x="6096" y="316992"/>
                </a:lnTo>
                <a:lnTo>
                  <a:pt x="13716" y="316992"/>
                </a:lnTo>
                <a:lnTo>
                  <a:pt x="13716" y="323088"/>
                </a:lnTo>
                <a:close/>
              </a:path>
              <a:path w="6414770" h="330835">
                <a:moveTo>
                  <a:pt x="6400800" y="323088"/>
                </a:moveTo>
                <a:lnTo>
                  <a:pt x="13716" y="323088"/>
                </a:lnTo>
                <a:lnTo>
                  <a:pt x="13716" y="316992"/>
                </a:lnTo>
                <a:lnTo>
                  <a:pt x="6400800" y="316992"/>
                </a:lnTo>
                <a:lnTo>
                  <a:pt x="6400800" y="323088"/>
                </a:lnTo>
                <a:close/>
              </a:path>
              <a:path w="6414770" h="330835">
                <a:moveTo>
                  <a:pt x="6414516" y="323088"/>
                </a:moveTo>
                <a:lnTo>
                  <a:pt x="6400800" y="323088"/>
                </a:lnTo>
                <a:lnTo>
                  <a:pt x="6406896" y="316992"/>
                </a:lnTo>
                <a:lnTo>
                  <a:pt x="6414516" y="316992"/>
                </a:lnTo>
                <a:lnTo>
                  <a:pt x="6414516" y="3230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290572" y="3011424"/>
            <a:ext cx="6414770" cy="330835"/>
          </a:xfrm>
          <a:custGeom>
            <a:avLst/>
            <a:gdLst/>
            <a:ahLst/>
            <a:cxnLst/>
            <a:rect l="l" t="t" r="r" b="b"/>
            <a:pathLst>
              <a:path w="6414770" h="330835">
                <a:moveTo>
                  <a:pt x="6414516" y="330708"/>
                </a:moveTo>
                <a:lnTo>
                  <a:pt x="0" y="330708"/>
                </a:lnTo>
                <a:lnTo>
                  <a:pt x="0" y="0"/>
                </a:lnTo>
                <a:lnTo>
                  <a:pt x="6414516" y="0"/>
                </a:lnTo>
                <a:lnTo>
                  <a:pt x="6414516" y="6096"/>
                </a:lnTo>
                <a:lnTo>
                  <a:pt x="13716" y="6096"/>
                </a:lnTo>
                <a:lnTo>
                  <a:pt x="6096" y="13716"/>
                </a:lnTo>
                <a:lnTo>
                  <a:pt x="13716" y="13716"/>
                </a:lnTo>
                <a:lnTo>
                  <a:pt x="13716" y="318516"/>
                </a:lnTo>
                <a:lnTo>
                  <a:pt x="6096" y="318516"/>
                </a:lnTo>
                <a:lnTo>
                  <a:pt x="13716" y="324612"/>
                </a:lnTo>
                <a:lnTo>
                  <a:pt x="6414516" y="324612"/>
                </a:lnTo>
                <a:lnTo>
                  <a:pt x="6414516" y="330708"/>
                </a:lnTo>
                <a:close/>
              </a:path>
              <a:path w="6414770" h="330835">
                <a:moveTo>
                  <a:pt x="13716" y="13716"/>
                </a:moveTo>
                <a:lnTo>
                  <a:pt x="6096" y="13716"/>
                </a:lnTo>
                <a:lnTo>
                  <a:pt x="13716" y="6096"/>
                </a:lnTo>
                <a:lnTo>
                  <a:pt x="13716" y="13716"/>
                </a:lnTo>
                <a:close/>
              </a:path>
              <a:path w="6414770" h="330835">
                <a:moveTo>
                  <a:pt x="6400800" y="13716"/>
                </a:moveTo>
                <a:lnTo>
                  <a:pt x="13716" y="13716"/>
                </a:lnTo>
                <a:lnTo>
                  <a:pt x="13716" y="6096"/>
                </a:lnTo>
                <a:lnTo>
                  <a:pt x="6400800" y="6096"/>
                </a:lnTo>
                <a:lnTo>
                  <a:pt x="6400800" y="13716"/>
                </a:lnTo>
                <a:close/>
              </a:path>
              <a:path w="6414770" h="330835">
                <a:moveTo>
                  <a:pt x="6400800" y="324612"/>
                </a:moveTo>
                <a:lnTo>
                  <a:pt x="6400800" y="6096"/>
                </a:lnTo>
                <a:lnTo>
                  <a:pt x="6406896" y="13716"/>
                </a:lnTo>
                <a:lnTo>
                  <a:pt x="6414516" y="13716"/>
                </a:lnTo>
                <a:lnTo>
                  <a:pt x="6414516" y="318516"/>
                </a:lnTo>
                <a:lnTo>
                  <a:pt x="6406896" y="318516"/>
                </a:lnTo>
                <a:lnTo>
                  <a:pt x="6400800" y="324612"/>
                </a:lnTo>
                <a:close/>
              </a:path>
              <a:path w="6414770" h="330835">
                <a:moveTo>
                  <a:pt x="6414516" y="13716"/>
                </a:moveTo>
                <a:lnTo>
                  <a:pt x="6406896" y="13716"/>
                </a:lnTo>
                <a:lnTo>
                  <a:pt x="6400800" y="6096"/>
                </a:lnTo>
                <a:lnTo>
                  <a:pt x="6414516" y="6096"/>
                </a:lnTo>
                <a:lnTo>
                  <a:pt x="6414516" y="13716"/>
                </a:lnTo>
                <a:close/>
              </a:path>
              <a:path w="6414770" h="330835">
                <a:moveTo>
                  <a:pt x="13716" y="324612"/>
                </a:moveTo>
                <a:lnTo>
                  <a:pt x="6096" y="318516"/>
                </a:lnTo>
                <a:lnTo>
                  <a:pt x="13716" y="318516"/>
                </a:lnTo>
                <a:lnTo>
                  <a:pt x="13716" y="324612"/>
                </a:lnTo>
                <a:close/>
              </a:path>
              <a:path w="6414770" h="330835">
                <a:moveTo>
                  <a:pt x="6400800" y="324612"/>
                </a:moveTo>
                <a:lnTo>
                  <a:pt x="13716" y="324612"/>
                </a:lnTo>
                <a:lnTo>
                  <a:pt x="13716" y="318516"/>
                </a:lnTo>
                <a:lnTo>
                  <a:pt x="6400800" y="318516"/>
                </a:lnTo>
                <a:lnTo>
                  <a:pt x="6400800" y="324612"/>
                </a:lnTo>
                <a:close/>
              </a:path>
              <a:path w="6414770" h="330835">
                <a:moveTo>
                  <a:pt x="6414516" y="324612"/>
                </a:moveTo>
                <a:lnTo>
                  <a:pt x="6400800" y="324612"/>
                </a:lnTo>
                <a:lnTo>
                  <a:pt x="6406896" y="318516"/>
                </a:lnTo>
                <a:lnTo>
                  <a:pt x="6414516" y="318516"/>
                </a:lnTo>
                <a:lnTo>
                  <a:pt x="6414516" y="3246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290559" y="3468636"/>
            <a:ext cx="6414770" cy="330200"/>
          </a:xfrm>
          <a:custGeom>
            <a:avLst/>
            <a:gdLst/>
            <a:ahLst/>
            <a:cxnLst/>
            <a:rect l="l" t="t" r="r" b="b"/>
            <a:pathLst>
              <a:path w="6414770" h="330200">
                <a:moveTo>
                  <a:pt x="6414529" y="311137"/>
                </a:moveTo>
                <a:lnTo>
                  <a:pt x="6406667" y="311137"/>
                </a:lnTo>
                <a:lnTo>
                  <a:pt x="6406667" y="318757"/>
                </a:lnTo>
                <a:lnTo>
                  <a:pt x="6403480" y="321945"/>
                </a:lnTo>
                <a:lnTo>
                  <a:pt x="6403480" y="318757"/>
                </a:lnTo>
                <a:lnTo>
                  <a:pt x="6406667" y="318757"/>
                </a:lnTo>
                <a:lnTo>
                  <a:pt x="6406667" y="311137"/>
                </a:lnTo>
                <a:lnTo>
                  <a:pt x="6400813" y="311137"/>
                </a:lnTo>
                <a:lnTo>
                  <a:pt x="6400813" y="318516"/>
                </a:lnTo>
                <a:lnTo>
                  <a:pt x="6400813" y="324612"/>
                </a:lnTo>
                <a:lnTo>
                  <a:pt x="6400813" y="325107"/>
                </a:lnTo>
                <a:lnTo>
                  <a:pt x="10388" y="325107"/>
                </a:lnTo>
                <a:lnTo>
                  <a:pt x="10388" y="321945"/>
                </a:lnTo>
                <a:lnTo>
                  <a:pt x="13728" y="324612"/>
                </a:lnTo>
                <a:lnTo>
                  <a:pt x="6400813" y="324612"/>
                </a:lnTo>
                <a:lnTo>
                  <a:pt x="6400813" y="318516"/>
                </a:lnTo>
                <a:lnTo>
                  <a:pt x="13728" y="318516"/>
                </a:lnTo>
                <a:lnTo>
                  <a:pt x="13728" y="311137"/>
                </a:lnTo>
                <a:lnTo>
                  <a:pt x="0" y="311137"/>
                </a:lnTo>
                <a:lnTo>
                  <a:pt x="0" y="318757"/>
                </a:lnTo>
                <a:lnTo>
                  <a:pt x="0" y="325107"/>
                </a:lnTo>
                <a:lnTo>
                  <a:pt x="0" y="330187"/>
                </a:lnTo>
                <a:lnTo>
                  <a:pt x="6414529" y="330187"/>
                </a:lnTo>
                <a:lnTo>
                  <a:pt x="6414529" y="325107"/>
                </a:lnTo>
                <a:lnTo>
                  <a:pt x="6403480" y="325107"/>
                </a:lnTo>
                <a:lnTo>
                  <a:pt x="6403480" y="324612"/>
                </a:lnTo>
                <a:lnTo>
                  <a:pt x="6414529" y="324612"/>
                </a:lnTo>
                <a:lnTo>
                  <a:pt x="6414529" y="318757"/>
                </a:lnTo>
                <a:lnTo>
                  <a:pt x="6414529" y="318516"/>
                </a:lnTo>
                <a:lnTo>
                  <a:pt x="6414529" y="311137"/>
                </a:lnTo>
                <a:close/>
              </a:path>
              <a:path w="6414770" h="330200">
                <a:moveTo>
                  <a:pt x="6414529" y="0"/>
                </a:moveTo>
                <a:lnTo>
                  <a:pt x="0" y="0"/>
                </a:lnTo>
                <a:lnTo>
                  <a:pt x="0" y="310896"/>
                </a:lnTo>
                <a:lnTo>
                  <a:pt x="13728" y="310896"/>
                </a:lnTo>
                <a:lnTo>
                  <a:pt x="13728" y="13716"/>
                </a:lnTo>
                <a:lnTo>
                  <a:pt x="6400813" y="13716"/>
                </a:lnTo>
                <a:lnTo>
                  <a:pt x="6400813" y="310896"/>
                </a:lnTo>
                <a:lnTo>
                  <a:pt x="6414529" y="310896"/>
                </a:lnTo>
                <a:lnTo>
                  <a:pt x="6414529" y="13716"/>
                </a:lnTo>
                <a:lnTo>
                  <a:pt x="6414529" y="6096"/>
                </a:lnTo>
                <a:lnTo>
                  <a:pt x="64145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7" name="object 7"/>
          <p:cNvGrpSpPr/>
          <p:nvPr/>
        </p:nvGrpSpPr>
        <p:grpSpPr>
          <a:xfrm>
            <a:off x="2136648" y="499872"/>
            <a:ext cx="4389120" cy="844550"/>
            <a:chOff x="2136648" y="499872"/>
            <a:chExt cx="4389120" cy="844550"/>
          </a:xfrm>
        </p:grpSpPr>
        <p:sp>
          <p:nvSpPr>
            <p:cNvPr id="8" name="object 8"/>
            <p:cNvSpPr/>
            <p:nvPr/>
          </p:nvSpPr>
          <p:spPr>
            <a:xfrm>
              <a:off x="2136648" y="499872"/>
              <a:ext cx="4389120" cy="84429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136648" y="499872"/>
              <a:ext cx="4389120" cy="844550"/>
            </a:xfrm>
            <a:custGeom>
              <a:avLst/>
              <a:gdLst/>
              <a:ahLst/>
              <a:cxnLst/>
              <a:rect l="l" t="t" r="r" b="b"/>
              <a:pathLst>
                <a:path w="4389120" h="844550">
                  <a:moveTo>
                    <a:pt x="4386072" y="844296"/>
                  </a:moveTo>
                  <a:lnTo>
                    <a:pt x="3048" y="844296"/>
                  </a:lnTo>
                  <a:lnTo>
                    <a:pt x="0" y="841248"/>
                  </a:lnTo>
                  <a:lnTo>
                    <a:pt x="0" y="3048"/>
                  </a:lnTo>
                  <a:lnTo>
                    <a:pt x="3048" y="0"/>
                  </a:lnTo>
                  <a:lnTo>
                    <a:pt x="4386072" y="0"/>
                  </a:lnTo>
                  <a:lnTo>
                    <a:pt x="4389120" y="3048"/>
                  </a:lnTo>
                  <a:lnTo>
                    <a:pt x="4389120" y="6096"/>
                  </a:lnTo>
                  <a:lnTo>
                    <a:pt x="13716" y="6096"/>
                  </a:lnTo>
                  <a:lnTo>
                    <a:pt x="7620" y="12192"/>
                  </a:lnTo>
                  <a:lnTo>
                    <a:pt x="13716" y="12192"/>
                  </a:lnTo>
                  <a:lnTo>
                    <a:pt x="13716" y="830580"/>
                  </a:lnTo>
                  <a:lnTo>
                    <a:pt x="7620" y="830580"/>
                  </a:lnTo>
                  <a:lnTo>
                    <a:pt x="13716" y="836676"/>
                  </a:lnTo>
                  <a:lnTo>
                    <a:pt x="4389120" y="836676"/>
                  </a:lnTo>
                  <a:lnTo>
                    <a:pt x="4389120" y="841248"/>
                  </a:lnTo>
                  <a:lnTo>
                    <a:pt x="4386072" y="844296"/>
                  </a:lnTo>
                  <a:close/>
                </a:path>
                <a:path w="4389120" h="844550">
                  <a:moveTo>
                    <a:pt x="13716" y="12192"/>
                  </a:moveTo>
                  <a:lnTo>
                    <a:pt x="7620" y="12192"/>
                  </a:lnTo>
                  <a:lnTo>
                    <a:pt x="13716" y="6096"/>
                  </a:lnTo>
                  <a:lnTo>
                    <a:pt x="13716" y="12192"/>
                  </a:lnTo>
                  <a:close/>
                </a:path>
                <a:path w="4389120" h="844550">
                  <a:moveTo>
                    <a:pt x="4376928" y="12192"/>
                  </a:moveTo>
                  <a:lnTo>
                    <a:pt x="13716" y="12192"/>
                  </a:lnTo>
                  <a:lnTo>
                    <a:pt x="13716" y="6096"/>
                  </a:lnTo>
                  <a:lnTo>
                    <a:pt x="4376928" y="6096"/>
                  </a:lnTo>
                  <a:lnTo>
                    <a:pt x="4376928" y="12192"/>
                  </a:lnTo>
                  <a:close/>
                </a:path>
                <a:path w="4389120" h="844550">
                  <a:moveTo>
                    <a:pt x="4376928" y="836676"/>
                  </a:moveTo>
                  <a:lnTo>
                    <a:pt x="4376928" y="6096"/>
                  </a:lnTo>
                  <a:lnTo>
                    <a:pt x="4383024" y="12192"/>
                  </a:lnTo>
                  <a:lnTo>
                    <a:pt x="4389120" y="12192"/>
                  </a:lnTo>
                  <a:lnTo>
                    <a:pt x="4389120" y="830580"/>
                  </a:lnTo>
                  <a:lnTo>
                    <a:pt x="4383024" y="830580"/>
                  </a:lnTo>
                  <a:lnTo>
                    <a:pt x="4376928" y="836676"/>
                  </a:lnTo>
                  <a:close/>
                </a:path>
                <a:path w="4389120" h="844550">
                  <a:moveTo>
                    <a:pt x="4389120" y="12192"/>
                  </a:moveTo>
                  <a:lnTo>
                    <a:pt x="4383024" y="12192"/>
                  </a:lnTo>
                  <a:lnTo>
                    <a:pt x="4376928" y="6096"/>
                  </a:lnTo>
                  <a:lnTo>
                    <a:pt x="4389120" y="6096"/>
                  </a:lnTo>
                  <a:lnTo>
                    <a:pt x="4389120" y="12192"/>
                  </a:lnTo>
                  <a:close/>
                </a:path>
                <a:path w="4389120" h="844550">
                  <a:moveTo>
                    <a:pt x="13716" y="836676"/>
                  </a:moveTo>
                  <a:lnTo>
                    <a:pt x="7620" y="830580"/>
                  </a:lnTo>
                  <a:lnTo>
                    <a:pt x="13716" y="830580"/>
                  </a:lnTo>
                  <a:lnTo>
                    <a:pt x="13716" y="836676"/>
                  </a:lnTo>
                  <a:close/>
                </a:path>
                <a:path w="4389120" h="844550">
                  <a:moveTo>
                    <a:pt x="4376928" y="836676"/>
                  </a:moveTo>
                  <a:lnTo>
                    <a:pt x="13716" y="836676"/>
                  </a:lnTo>
                  <a:lnTo>
                    <a:pt x="13716" y="830580"/>
                  </a:lnTo>
                  <a:lnTo>
                    <a:pt x="4376928" y="830580"/>
                  </a:lnTo>
                  <a:lnTo>
                    <a:pt x="4376928" y="836676"/>
                  </a:lnTo>
                  <a:close/>
                </a:path>
                <a:path w="4389120" h="844550">
                  <a:moveTo>
                    <a:pt x="4389120" y="836676"/>
                  </a:moveTo>
                  <a:lnTo>
                    <a:pt x="4376928" y="836676"/>
                  </a:lnTo>
                  <a:lnTo>
                    <a:pt x="4383024" y="830580"/>
                  </a:lnTo>
                  <a:lnTo>
                    <a:pt x="4389120" y="830580"/>
                  </a:lnTo>
                  <a:lnTo>
                    <a:pt x="4389120" y="836676"/>
                  </a:lnTo>
                  <a:close/>
                </a:path>
              </a:pathLst>
            </a:custGeom>
            <a:solidFill>
              <a:srgbClr val="B6DBD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221513" y="484089"/>
            <a:ext cx="4192904" cy="756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04"/>
              <a:t>Vishnu</a:t>
            </a:r>
            <a:r>
              <a:rPr dirty="0" spc="-10"/>
              <a:t> </a:t>
            </a:r>
            <a:r>
              <a:rPr dirty="0" spc="-180"/>
              <a:t>Overseas</a:t>
            </a:r>
          </a:p>
        </p:txBody>
      </p:sp>
      <p:grpSp>
        <p:nvGrpSpPr>
          <p:cNvPr id="11" name="object 11"/>
          <p:cNvGrpSpPr/>
          <p:nvPr/>
        </p:nvGrpSpPr>
        <p:grpSpPr>
          <a:xfrm>
            <a:off x="931163" y="492252"/>
            <a:ext cx="1160145" cy="1229995"/>
            <a:chOff x="931163" y="492252"/>
            <a:chExt cx="1160145" cy="1229995"/>
          </a:xfrm>
        </p:grpSpPr>
        <p:sp>
          <p:nvSpPr>
            <p:cNvPr id="12" name="object 12"/>
            <p:cNvSpPr/>
            <p:nvPr/>
          </p:nvSpPr>
          <p:spPr>
            <a:xfrm>
              <a:off x="943355" y="505968"/>
              <a:ext cx="1133856" cy="120395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931163" y="492252"/>
              <a:ext cx="1159764" cy="122986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931163" y="492252"/>
              <a:ext cx="1160145" cy="1229995"/>
            </a:xfrm>
            <a:custGeom>
              <a:avLst/>
              <a:gdLst/>
              <a:ahLst/>
              <a:cxnLst/>
              <a:rect l="l" t="t" r="r" b="b"/>
              <a:pathLst>
                <a:path w="1160145" h="1229995">
                  <a:moveTo>
                    <a:pt x="1156716" y="1229868"/>
                  </a:moveTo>
                  <a:lnTo>
                    <a:pt x="1524" y="1229868"/>
                  </a:lnTo>
                  <a:lnTo>
                    <a:pt x="0" y="1228344"/>
                  </a:lnTo>
                  <a:lnTo>
                    <a:pt x="0" y="3048"/>
                  </a:lnTo>
                  <a:lnTo>
                    <a:pt x="1524" y="0"/>
                  </a:lnTo>
                  <a:lnTo>
                    <a:pt x="1156716" y="0"/>
                  </a:lnTo>
                  <a:lnTo>
                    <a:pt x="1159764" y="3048"/>
                  </a:lnTo>
                  <a:lnTo>
                    <a:pt x="1159764" y="7620"/>
                  </a:lnTo>
                  <a:lnTo>
                    <a:pt x="12192" y="7620"/>
                  </a:lnTo>
                  <a:lnTo>
                    <a:pt x="6096" y="13716"/>
                  </a:lnTo>
                  <a:lnTo>
                    <a:pt x="12192" y="13716"/>
                  </a:lnTo>
                  <a:lnTo>
                    <a:pt x="12192" y="1217676"/>
                  </a:lnTo>
                  <a:lnTo>
                    <a:pt x="6096" y="1217676"/>
                  </a:lnTo>
                  <a:lnTo>
                    <a:pt x="12192" y="1223772"/>
                  </a:lnTo>
                  <a:lnTo>
                    <a:pt x="1159764" y="1223772"/>
                  </a:lnTo>
                  <a:lnTo>
                    <a:pt x="1159764" y="1228344"/>
                  </a:lnTo>
                  <a:lnTo>
                    <a:pt x="1156716" y="1229868"/>
                  </a:lnTo>
                  <a:close/>
                </a:path>
                <a:path w="1160145" h="1229995">
                  <a:moveTo>
                    <a:pt x="12192" y="13716"/>
                  </a:moveTo>
                  <a:lnTo>
                    <a:pt x="6096" y="13716"/>
                  </a:lnTo>
                  <a:lnTo>
                    <a:pt x="12192" y="7620"/>
                  </a:lnTo>
                  <a:lnTo>
                    <a:pt x="12192" y="13716"/>
                  </a:lnTo>
                  <a:close/>
                </a:path>
                <a:path w="1160145" h="1229995">
                  <a:moveTo>
                    <a:pt x="1146048" y="13716"/>
                  </a:moveTo>
                  <a:lnTo>
                    <a:pt x="12192" y="13716"/>
                  </a:lnTo>
                  <a:lnTo>
                    <a:pt x="12192" y="7620"/>
                  </a:lnTo>
                  <a:lnTo>
                    <a:pt x="1146048" y="7620"/>
                  </a:lnTo>
                  <a:lnTo>
                    <a:pt x="1146048" y="13716"/>
                  </a:lnTo>
                  <a:close/>
                </a:path>
                <a:path w="1160145" h="1229995">
                  <a:moveTo>
                    <a:pt x="1146048" y="1223772"/>
                  </a:moveTo>
                  <a:lnTo>
                    <a:pt x="1146048" y="7620"/>
                  </a:lnTo>
                  <a:lnTo>
                    <a:pt x="1153668" y="13716"/>
                  </a:lnTo>
                  <a:lnTo>
                    <a:pt x="1159764" y="13716"/>
                  </a:lnTo>
                  <a:lnTo>
                    <a:pt x="1159764" y="1217676"/>
                  </a:lnTo>
                  <a:lnTo>
                    <a:pt x="1153668" y="1217676"/>
                  </a:lnTo>
                  <a:lnTo>
                    <a:pt x="1146048" y="1223772"/>
                  </a:lnTo>
                  <a:close/>
                </a:path>
                <a:path w="1160145" h="1229995">
                  <a:moveTo>
                    <a:pt x="1159764" y="13716"/>
                  </a:moveTo>
                  <a:lnTo>
                    <a:pt x="1153668" y="13716"/>
                  </a:lnTo>
                  <a:lnTo>
                    <a:pt x="1146048" y="7620"/>
                  </a:lnTo>
                  <a:lnTo>
                    <a:pt x="1159764" y="7620"/>
                  </a:lnTo>
                  <a:lnTo>
                    <a:pt x="1159764" y="13716"/>
                  </a:lnTo>
                  <a:close/>
                </a:path>
                <a:path w="1160145" h="1229995">
                  <a:moveTo>
                    <a:pt x="12192" y="1223772"/>
                  </a:moveTo>
                  <a:lnTo>
                    <a:pt x="6096" y="1217676"/>
                  </a:lnTo>
                  <a:lnTo>
                    <a:pt x="12192" y="1217676"/>
                  </a:lnTo>
                  <a:lnTo>
                    <a:pt x="12192" y="1223772"/>
                  </a:lnTo>
                  <a:close/>
                </a:path>
                <a:path w="1160145" h="1229995">
                  <a:moveTo>
                    <a:pt x="1146048" y="1223772"/>
                  </a:moveTo>
                  <a:lnTo>
                    <a:pt x="12192" y="1223772"/>
                  </a:lnTo>
                  <a:lnTo>
                    <a:pt x="12192" y="1217676"/>
                  </a:lnTo>
                  <a:lnTo>
                    <a:pt x="1146048" y="1217676"/>
                  </a:lnTo>
                  <a:lnTo>
                    <a:pt x="1146048" y="1223772"/>
                  </a:lnTo>
                  <a:close/>
                </a:path>
                <a:path w="1160145" h="1229995">
                  <a:moveTo>
                    <a:pt x="1159764" y="1223772"/>
                  </a:moveTo>
                  <a:lnTo>
                    <a:pt x="1146048" y="1223772"/>
                  </a:lnTo>
                  <a:lnTo>
                    <a:pt x="1153668" y="1217676"/>
                  </a:lnTo>
                  <a:lnTo>
                    <a:pt x="1159764" y="1217676"/>
                  </a:lnTo>
                  <a:lnTo>
                    <a:pt x="1159764" y="1223772"/>
                  </a:lnTo>
                  <a:close/>
                </a:path>
              </a:pathLst>
            </a:custGeom>
            <a:solidFill>
              <a:srgbClr val="B6DBD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/>
          <p:nvPr/>
        </p:nvSpPr>
        <p:spPr>
          <a:xfrm>
            <a:off x="2290572" y="3925823"/>
            <a:ext cx="6414770" cy="330835"/>
          </a:xfrm>
          <a:custGeom>
            <a:avLst/>
            <a:gdLst/>
            <a:ahLst/>
            <a:cxnLst/>
            <a:rect l="l" t="t" r="r" b="b"/>
            <a:pathLst>
              <a:path w="6414770" h="330835">
                <a:moveTo>
                  <a:pt x="6414516" y="330708"/>
                </a:moveTo>
                <a:lnTo>
                  <a:pt x="0" y="330708"/>
                </a:lnTo>
                <a:lnTo>
                  <a:pt x="0" y="0"/>
                </a:lnTo>
                <a:lnTo>
                  <a:pt x="6414516" y="0"/>
                </a:lnTo>
                <a:lnTo>
                  <a:pt x="6414516" y="6096"/>
                </a:lnTo>
                <a:lnTo>
                  <a:pt x="13716" y="6096"/>
                </a:lnTo>
                <a:lnTo>
                  <a:pt x="6096" y="13716"/>
                </a:lnTo>
                <a:lnTo>
                  <a:pt x="13716" y="13716"/>
                </a:lnTo>
                <a:lnTo>
                  <a:pt x="13716" y="318516"/>
                </a:lnTo>
                <a:lnTo>
                  <a:pt x="6096" y="318516"/>
                </a:lnTo>
                <a:lnTo>
                  <a:pt x="13716" y="324612"/>
                </a:lnTo>
                <a:lnTo>
                  <a:pt x="6414516" y="324612"/>
                </a:lnTo>
                <a:lnTo>
                  <a:pt x="6414516" y="330708"/>
                </a:lnTo>
                <a:close/>
              </a:path>
              <a:path w="6414770" h="330835">
                <a:moveTo>
                  <a:pt x="13716" y="13716"/>
                </a:moveTo>
                <a:lnTo>
                  <a:pt x="6096" y="13716"/>
                </a:lnTo>
                <a:lnTo>
                  <a:pt x="13716" y="6096"/>
                </a:lnTo>
                <a:lnTo>
                  <a:pt x="13716" y="13716"/>
                </a:lnTo>
                <a:close/>
              </a:path>
              <a:path w="6414770" h="330835">
                <a:moveTo>
                  <a:pt x="6400800" y="13716"/>
                </a:moveTo>
                <a:lnTo>
                  <a:pt x="13716" y="13716"/>
                </a:lnTo>
                <a:lnTo>
                  <a:pt x="13716" y="6096"/>
                </a:lnTo>
                <a:lnTo>
                  <a:pt x="6400800" y="6096"/>
                </a:lnTo>
                <a:lnTo>
                  <a:pt x="6400800" y="13716"/>
                </a:lnTo>
                <a:close/>
              </a:path>
              <a:path w="6414770" h="330835">
                <a:moveTo>
                  <a:pt x="6400800" y="324612"/>
                </a:moveTo>
                <a:lnTo>
                  <a:pt x="6400800" y="6096"/>
                </a:lnTo>
                <a:lnTo>
                  <a:pt x="6406896" y="13716"/>
                </a:lnTo>
                <a:lnTo>
                  <a:pt x="6414516" y="13716"/>
                </a:lnTo>
                <a:lnTo>
                  <a:pt x="6414516" y="318516"/>
                </a:lnTo>
                <a:lnTo>
                  <a:pt x="6406896" y="318516"/>
                </a:lnTo>
                <a:lnTo>
                  <a:pt x="6400800" y="324612"/>
                </a:lnTo>
                <a:close/>
              </a:path>
              <a:path w="6414770" h="330835">
                <a:moveTo>
                  <a:pt x="6414516" y="13716"/>
                </a:moveTo>
                <a:lnTo>
                  <a:pt x="6406896" y="13716"/>
                </a:lnTo>
                <a:lnTo>
                  <a:pt x="6400800" y="6096"/>
                </a:lnTo>
                <a:lnTo>
                  <a:pt x="6414516" y="6096"/>
                </a:lnTo>
                <a:lnTo>
                  <a:pt x="6414516" y="13716"/>
                </a:lnTo>
                <a:close/>
              </a:path>
              <a:path w="6414770" h="330835">
                <a:moveTo>
                  <a:pt x="13716" y="324612"/>
                </a:moveTo>
                <a:lnTo>
                  <a:pt x="6096" y="318516"/>
                </a:lnTo>
                <a:lnTo>
                  <a:pt x="13716" y="318516"/>
                </a:lnTo>
                <a:lnTo>
                  <a:pt x="13716" y="324612"/>
                </a:lnTo>
                <a:close/>
              </a:path>
              <a:path w="6414770" h="330835">
                <a:moveTo>
                  <a:pt x="6400800" y="324612"/>
                </a:moveTo>
                <a:lnTo>
                  <a:pt x="13716" y="324612"/>
                </a:lnTo>
                <a:lnTo>
                  <a:pt x="13716" y="318516"/>
                </a:lnTo>
                <a:lnTo>
                  <a:pt x="6400800" y="318516"/>
                </a:lnTo>
                <a:lnTo>
                  <a:pt x="6400800" y="324612"/>
                </a:lnTo>
                <a:close/>
              </a:path>
              <a:path w="6414770" h="330835">
                <a:moveTo>
                  <a:pt x="6414516" y="324612"/>
                </a:moveTo>
                <a:lnTo>
                  <a:pt x="6400800" y="324612"/>
                </a:lnTo>
                <a:lnTo>
                  <a:pt x="6406896" y="318516"/>
                </a:lnTo>
                <a:lnTo>
                  <a:pt x="6414516" y="318516"/>
                </a:lnTo>
                <a:lnTo>
                  <a:pt x="6414516" y="3246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290572" y="4370832"/>
            <a:ext cx="6414770" cy="330835"/>
          </a:xfrm>
          <a:custGeom>
            <a:avLst/>
            <a:gdLst/>
            <a:ahLst/>
            <a:cxnLst/>
            <a:rect l="l" t="t" r="r" b="b"/>
            <a:pathLst>
              <a:path w="6414770" h="330835">
                <a:moveTo>
                  <a:pt x="6414516" y="330708"/>
                </a:moveTo>
                <a:lnTo>
                  <a:pt x="0" y="330708"/>
                </a:lnTo>
                <a:lnTo>
                  <a:pt x="0" y="0"/>
                </a:lnTo>
                <a:lnTo>
                  <a:pt x="6414516" y="0"/>
                </a:lnTo>
                <a:lnTo>
                  <a:pt x="6414516" y="6096"/>
                </a:lnTo>
                <a:lnTo>
                  <a:pt x="13716" y="6096"/>
                </a:lnTo>
                <a:lnTo>
                  <a:pt x="6096" y="12192"/>
                </a:lnTo>
                <a:lnTo>
                  <a:pt x="13716" y="12192"/>
                </a:lnTo>
                <a:lnTo>
                  <a:pt x="13716" y="316992"/>
                </a:lnTo>
                <a:lnTo>
                  <a:pt x="6096" y="316992"/>
                </a:lnTo>
                <a:lnTo>
                  <a:pt x="13716" y="323088"/>
                </a:lnTo>
                <a:lnTo>
                  <a:pt x="6414516" y="323088"/>
                </a:lnTo>
                <a:lnTo>
                  <a:pt x="6414516" y="330708"/>
                </a:lnTo>
                <a:close/>
              </a:path>
              <a:path w="6414770" h="330835">
                <a:moveTo>
                  <a:pt x="13716" y="12192"/>
                </a:moveTo>
                <a:lnTo>
                  <a:pt x="6096" y="12192"/>
                </a:lnTo>
                <a:lnTo>
                  <a:pt x="13716" y="6096"/>
                </a:lnTo>
                <a:lnTo>
                  <a:pt x="13716" y="12192"/>
                </a:lnTo>
                <a:close/>
              </a:path>
              <a:path w="6414770" h="330835">
                <a:moveTo>
                  <a:pt x="6400800" y="12192"/>
                </a:moveTo>
                <a:lnTo>
                  <a:pt x="13716" y="12192"/>
                </a:lnTo>
                <a:lnTo>
                  <a:pt x="13716" y="6096"/>
                </a:lnTo>
                <a:lnTo>
                  <a:pt x="6400800" y="6096"/>
                </a:lnTo>
                <a:lnTo>
                  <a:pt x="6400800" y="12192"/>
                </a:lnTo>
                <a:close/>
              </a:path>
              <a:path w="6414770" h="330835">
                <a:moveTo>
                  <a:pt x="6400800" y="323088"/>
                </a:moveTo>
                <a:lnTo>
                  <a:pt x="6400800" y="6096"/>
                </a:lnTo>
                <a:lnTo>
                  <a:pt x="6406896" y="12192"/>
                </a:lnTo>
                <a:lnTo>
                  <a:pt x="6414516" y="12192"/>
                </a:lnTo>
                <a:lnTo>
                  <a:pt x="6414516" y="316992"/>
                </a:lnTo>
                <a:lnTo>
                  <a:pt x="6406896" y="316992"/>
                </a:lnTo>
                <a:lnTo>
                  <a:pt x="6400800" y="323088"/>
                </a:lnTo>
                <a:close/>
              </a:path>
              <a:path w="6414770" h="330835">
                <a:moveTo>
                  <a:pt x="6414516" y="12192"/>
                </a:moveTo>
                <a:lnTo>
                  <a:pt x="6406896" y="12192"/>
                </a:lnTo>
                <a:lnTo>
                  <a:pt x="6400800" y="6096"/>
                </a:lnTo>
                <a:lnTo>
                  <a:pt x="6414516" y="6096"/>
                </a:lnTo>
                <a:lnTo>
                  <a:pt x="6414516" y="12192"/>
                </a:lnTo>
                <a:close/>
              </a:path>
              <a:path w="6414770" h="330835">
                <a:moveTo>
                  <a:pt x="13716" y="323088"/>
                </a:moveTo>
                <a:lnTo>
                  <a:pt x="6096" y="316992"/>
                </a:lnTo>
                <a:lnTo>
                  <a:pt x="13716" y="316992"/>
                </a:lnTo>
                <a:lnTo>
                  <a:pt x="13716" y="323088"/>
                </a:lnTo>
                <a:close/>
              </a:path>
              <a:path w="6414770" h="330835">
                <a:moveTo>
                  <a:pt x="6400800" y="323088"/>
                </a:moveTo>
                <a:lnTo>
                  <a:pt x="13716" y="323088"/>
                </a:lnTo>
                <a:lnTo>
                  <a:pt x="13716" y="316992"/>
                </a:lnTo>
                <a:lnTo>
                  <a:pt x="6400800" y="316992"/>
                </a:lnTo>
                <a:lnTo>
                  <a:pt x="6400800" y="323088"/>
                </a:lnTo>
                <a:close/>
              </a:path>
              <a:path w="6414770" h="330835">
                <a:moveTo>
                  <a:pt x="6414516" y="323088"/>
                </a:moveTo>
                <a:lnTo>
                  <a:pt x="6400800" y="323088"/>
                </a:lnTo>
                <a:lnTo>
                  <a:pt x="6406896" y="316992"/>
                </a:lnTo>
                <a:lnTo>
                  <a:pt x="6414516" y="316992"/>
                </a:lnTo>
                <a:lnTo>
                  <a:pt x="6414516" y="3230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290572" y="4828032"/>
            <a:ext cx="6414770" cy="330835"/>
          </a:xfrm>
          <a:custGeom>
            <a:avLst/>
            <a:gdLst/>
            <a:ahLst/>
            <a:cxnLst/>
            <a:rect l="l" t="t" r="r" b="b"/>
            <a:pathLst>
              <a:path w="6414770" h="330835">
                <a:moveTo>
                  <a:pt x="6414516" y="330708"/>
                </a:moveTo>
                <a:lnTo>
                  <a:pt x="0" y="330708"/>
                </a:lnTo>
                <a:lnTo>
                  <a:pt x="0" y="0"/>
                </a:lnTo>
                <a:lnTo>
                  <a:pt x="6414516" y="0"/>
                </a:lnTo>
                <a:lnTo>
                  <a:pt x="6414516" y="6096"/>
                </a:lnTo>
                <a:lnTo>
                  <a:pt x="13716" y="6096"/>
                </a:lnTo>
                <a:lnTo>
                  <a:pt x="6096" y="12192"/>
                </a:lnTo>
                <a:lnTo>
                  <a:pt x="13716" y="12192"/>
                </a:lnTo>
                <a:lnTo>
                  <a:pt x="13716" y="316992"/>
                </a:lnTo>
                <a:lnTo>
                  <a:pt x="6096" y="316992"/>
                </a:lnTo>
                <a:lnTo>
                  <a:pt x="13716" y="323088"/>
                </a:lnTo>
                <a:lnTo>
                  <a:pt x="6414516" y="323088"/>
                </a:lnTo>
                <a:lnTo>
                  <a:pt x="6414516" y="330708"/>
                </a:lnTo>
                <a:close/>
              </a:path>
              <a:path w="6414770" h="330835">
                <a:moveTo>
                  <a:pt x="13716" y="12192"/>
                </a:moveTo>
                <a:lnTo>
                  <a:pt x="6096" y="12192"/>
                </a:lnTo>
                <a:lnTo>
                  <a:pt x="13716" y="6096"/>
                </a:lnTo>
                <a:lnTo>
                  <a:pt x="13716" y="12192"/>
                </a:lnTo>
                <a:close/>
              </a:path>
              <a:path w="6414770" h="330835">
                <a:moveTo>
                  <a:pt x="6400800" y="12192"/>
                </a:moveTo>
                <a:lnTo>
                  <a:pt x="13716" y="12192"/>
                </a:lnTo>
                <a:lnTo>
                  <a:pt x="13716" y="6096"/>
                </a:lnTo>
                <a:lnTo>
                  <a:pt x="6400800" y="6096"/>
                </a:lnTo>
                <a:lnTo>
                  <a:pt x="6400800" y="12192"/>
                </a:lnTo>
                <a:close/>
              </a:path>
              <a:path w="6414770" h="330835">
                <a:moveTo>
                  <a:pt x="6400800" y="323088"/>
                </a:moveTo>
                <a:lnTo>
                  <a:pt x="6400800" y="6096"/>
                </a:lnTo>
                <a:lnTo>
                  <a:pt x="6406896" y="12192"/>
                </a:lnTo>
                <a:lnTo>
                  <a:pt x="6414516" y="12192"/>
                </a:lnTo>
                <a:lnTo>
                  <a:pt x="6414516" y="316992"/>
                </a:lnTo>
                <a:lnTo>
                  <a:pt x="6406896" y="316992"/>
                </a:lnTo>
                <a:lnTo>
                  <a:pt x="6400800" y="323088"/>
                </a:lnTo>
                <a:close/>
              </a:path>
              <a:path w="6414770" h="330835">
                <a:moveTo>
                  <a:pt x="6414516" y="12192"/>
                </a:moveTo>
                <a:lnTo>
                  <a:pt x="6406896" y="12192"/>
                </a:lnTo>
                <a:lnTo>
                  <a:pt x="6400800" y="6096"/>
                </a:lnTo>
                <a:lnTo>
                  <a:pt x="6414516" y="6096"/>
                </a:lnTo>
                <a:lnTo>
                  <a:pt x="6414516" y="12192"/>
                </a:lnTo>
                <a:close/>
              </a:path>
              <a:path w="6414770" h="330835">
                <a:moveTo>
                  <a:pt x="13716" y="323088"/>
                </a:moveTo>
                <a:lnTo>
                  <a:pt x="6096" y="316992"/>
                </a:lnTo>
                <a:lnTo>
                  <a:pt x="13716" y="316992"/>
                </a:lnTo>
                <a:lnTo>
                  <a:pt x="13716" y="323088"/>
                </a:lnTo>
                <a:close/>
              </a:path>
              <a:path w="6414770" h="330835">
                <a:moveTo>
                  <a:pt x="6400800" y="323088"/>
                </a:moveTo>
                <a:lnTo>
                  <a:pt x="13716" y="323088"/>
                </a:lnTo>
                <a:lnTo>
                  <a:pt x="13716" y="316992"/>
                </a:lnTo>
                <a:lnTo>
                  <a:pt x="6400800" y="316992"/>
                </a:lnTo>
                <a:lnTo>
                  <a:pt x="6400800" y="323088"/>
                </a:lnTo>
                <a:close/>
              </a:path>
              <a:path w="6414770" h="330835">
                <a:moveTo>
                  <a:pt x="6414516" y="323088"/>
                </a:moveTo>
                <a:lnTo>
                  <a:pt x="6400800" y="323088"/>
                </a:lnTo>
                <a:lnTo>
                  <a:pt x="6406896" y="316992"/>
                </a:lnTo>
                <a:lnTo>
                  <a:pt x="6414516" y="316992"/>
                </a:lnTo>
                <a:lnTo>
                  <a:pt x="6414516" y="3230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290572" y="5285232"/>
            <a:ext cx="6414770" cy="330835"/>
          </a:xfrm>
          <a:custGeom>
            <a:avLst/>
            <a:gdLst/>
            <a:ahLst/>
            <a:cxnLst/>
            <a:rect l="l" t="t" r="r" b="b"/>
            <a:pathLst>
              <a:path w="6414770" h="330835">
                <a:moveTo>
                  <a:pt x="6414516" y="330708"/>
                </a:moveTo>
                <a:lnTo>
                  <a:pt x="0" y="330708"/>
                </a:lnTo>
                <a:lnTo>
                  <a:pt x="0" y="0"/>
                </a:lnTo>
                <a:lnTo>
                  <a:pt x="6414516" y="0"/>
                </a:lnTo>
                <a:lnTo>
                  <a:pt x="6414516" y="6096"/>
                </a:lnTo>
                <a:lnTo>
                  <a:pt x="13716" y="6096"/>
                </a:lnTo>
                <a:lnTo>
                  <a:pt x="6096" y="12192"/>
                </a:lnTo>
                <a:lnTo>
                  <a:pt x="13716" y="12192"/>
                </a:lnTo>
                <a:lnTo>
                  <a:pt x="13716" y="316992"/>
                </a:lnTo>
                <a:lnTo>
                  <a:pt x="6096" y="316992"/>
                </a:lnTo>
                <a:lnTo>
                  <a:pt x="13716" y="323088"/>
                </a:lnTo>
                <a:lnTo>
                  <a:pt x="6414516" y="323088"/>
                </a:lnTo>
                <a:lnTo>
                  <a:pt x="6414516" y="330708"/>
                </a:lnTo>
                <a:close/>
              </a:path>
              <a:path w="6414770" h="330835">
                <a:moveTo>
                  <a:pt x="13716" y="12192"/>
                </a:moveTo>
                <a:lnTo>
                  <a:pt x="6096" y="12192"/>
                </a:lnTo>
                <a:lnTo>
                  <a:pt x="13716" y="6096"/>
                </a:lnTo>
                <a:lnTo>
                  <a:pt x="13716" y="12192"/>
                </a:lnTo>
                <a:close/>
              </a:path>
              <a:path w="6414770" h="330835">
                <a:moveTo>
                  <a:pt x="6400800" y="12192"/>
                </a:moveTo>
                <a:lnTo>
                  <a:pt x="13716" y="12192"/>
                </a:lnTo>
                <a:lnTo>
                  <a:pt x="13716" y="6096"/>
                </a:lnTo>
                <a:lnTo>
                  <a:pt x="6400800" y="6096"/>
                </a:lnTo>
                <a:lnTo>
                  <a:pt x="6400800" y="12192"/>
                </a:lnTo>
                <a:close/>
              </a:path>
              <a:path w="6414770" h="330835">
                <a:moveTo>
                  <a:pt x="6400800" y="323088"/>
                </a:moveTo>
                <a:lnTo>
                  <a:pt x="6400800" y="6096"/>
                </a:lnTo>
                <a:lnTo>
                  <a:pt x="6406896" y="12192"/>
                </a:lnTo>
                <a:lnTo>
                  <a:pt x="6414516" y="12192"/>
                </a:lnTo>
                <a:lnTo>
                  <a:pt x="6414516" y="316992"/>
                </a:lnTo>
                <a:lnTo>
                  <a:pt x="6406896" y="316992"/>
                </a:lnTo>
                <a:lnTo>
                  <a:pt x="6400800" y="323088"/>
                </a:lnTo>
                <a:close/>
              </a:path>
              <a:path w="6414770" h="330835">
                <a:moveTo>
                  <a:pt x="6414516" y="12192"/>
                </a:moveTo>
                <a:lnTo>
                  <a:pt x="6406896" y="12192"/>
                </a:lnTo>
                <a:lnTo>
                  <a:pt x="6400800" y="6096"/>
                </a:lnTo>
                <a:lnTo>
                  <a:pt x="6414516" y="6096"/>
                </a:lnTo>
                <a:lnTo>
                  <a:pt x="6414516" y="12192"/>
                </a:lnTo>
                <a:close/>
              </a:path>
              <a:path w="6414770" h="330835">
                <a:moveTo>
                  <a:pt x="13716" y="323088"/>
                </a:moveTo>
                <a:lnTo>
                  <a:pt x="6096" y="316992"/>
                </a:lnTo>
                <a:lnTo>
                  <a:pt x="13716" y="316992"/>
                </a:lnTo>
                <a:lnTo>
                  <a:pt x="13716" y="323088"/>
                </a:lnTo>
                <a:close/>
              </a:path>
              <a:path w="6414770" h="330835">
                <a:moveTo>
                  <a:pt x="6400800" y="323088"/>
                </a:moveTo>
                <a:lnTo>
                  <a:pt x="13716" y="323088"/>
                </a:lnTo>
                <a:lnTo>
                  <a:pt x="13716" y="316992"/>
                </a:lnTo>
                <a:lnTo>
                  <a:pt x="6400800" y="316992"/>
                </a:lnTo>
                <a:lnTo>
                  <a:pt x="6400800" y="323088"/>
                </a:lnTo>
                <a:close/>
              </a:path>
              <a:path w="6414770" h="330835">
                <a:moveTo>
                  <a:pt x="6414516" y="323088"/>
                </a:moveTo>
                <a:lnTo>
                  <a:pt x="6400800" y="323088"/>
                </a:lnTo>
                <a:lnTo>
                  <a:pt x="6406896" y="316992"/>
                </a:lnTo>
                <a:lnTo>
                  <a:pt x="6414516" y="316992"/>
                </a:lnTo>
                <a:lnTo>
                  <a:pt x="6414516" y="3230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290572" y="5742432"/>
            <a:ext cx="6414770" cy="330835"/>
          </a:xfrm>
          <a:custGeom>
            <a:avLst/>
            <a:gdLst/>
            <a:ahLst/>
            <a:cxnLst/>
            <a:rect l="l" t="t" r="r" b="b"/>
            <a:pathLst>
              <a:path w="6414770" h="330835">
                <a:moveTo>
                  <a:pt x="6414516" y="330708"/>
                </a:moveTo>
                <a:lnTo>
                  <a:pt x="0" y="330708"/>
                </a:lnTo>
                <a:lnTo>
                  <a:pt x="0" y="0"/>
                </a:lnTo>
                <a:lnTo>
                  <a:pt x="6414516" y="0"/>
                </a:lnTo>
                <a:lnTo>
                  <a:pt x="6414516" y="6096"/>
                </a:lnTo>
                <a:lnTo>
                  <a:pt x="13716" y="6096"/>
                </a:lnTo>
                <a:lnTo>
                  <a:pt x="6096" y="12192"/>
                </a:lnTo>
                <a:lnTo>
                  <a:pt x="13716" y="12192"/>
                </a:lnTo>
                <a:lnTo>
                  <a:pt x="13716" y="316992"/>
                </a:lnTo>
                <a:lnTo>
                  <a:pt x="6096" y="316992"/>
                </a:lnTo>
                <a:lnTo>
                  <a:pt x="13716" y="323088"/>
                </a:lnTo>
                <a:lnTo>
                  <a:pt x="6414516" y="323088"/>
                </a:lnTo>
                <a:lnTo>
                  <a:pt x="6414516" y="330708"/>
                </a:lnTo>
                <a:close/>
              </a:path>
              <a:path w="6414770" h="330835">
                <a:moveTo>
                  <a:pt x="13716" y="12192"/>
                </a:moveTo>
                <a:lnTo>
                  <a:pt x="6096" y="12192"/>
                </a:lnTo>
                <a:lnTo>
                  <a:pt x="13716" y="6096"/>
                </a:lnTo>
                <a:lnTo>
                  <a:pt x="13716" y="12192"/>
                </a:lnTo>
                <a:close/>
              </a:path>
              <a:path w="6414770" h="330835">
                <a:moveTo>
                  <a:pt x="6400800" y="12192"/>
                </a:moveTo>
                <a:lnTo>
                  <a:pt x="13716" y="12192"/>
                </a:lnTo>
                <a:lnTo>
                  <a:pt x="13716" y="6096"/>
                </a:lnTo>
                <a:lnTo>
                  <a:pt x="6400800" y="6096"/>
                </a:lnTo>
                <a:lnTo>
                  <a:pt x="6400800" y="12192"/>
                </a:lnTo>
                <a:close/>
              </a:path>
              <a:path w="6414770" h="330835">
                <a:moveTo>
                  <a:pt x="6400800" y="323088"/>
                </a:moveTo>
                <a:lnTo>
                  <a:pt x="6400800" y="6096"/>
                </a:lnTo>
                <a:lnTo>
                  <a:pt x="6406896" y="12192"/>
                </a:lnTo>
                <a:lnTo>
                  <a:pt x="6414516" y="12192"/>
                </a:lnTo>
                <a:lnTo>
                  <a:pt x="6414516" y="316992"/>
                </a:lnTo>
                <a:lnTo>
                  <a:pt x="6406896" y="316992"/>
                </a:lnTo>
                <a:lnTo>
                  <a:pt x="6400800" y="323088"/>
                </a:lnTo>
                <a:close/>
              </a:path>
              <a:path w="6414770" h="330835">
                <a:moveTo>
                  <a:pt x="6414516" y="12192"/>
                </a:moveTo>
                <a:lnTo>
                  <a:pt x="6406896" y="12192"/>
                </a:lnTo>
                <a:lnTo>
                  <a:pt x="6400800" y="6096"/>
                </a:lnTo>
                <a:lnTo>
                  <a:pt x="6414516" y="6096"/>
                </a:lnTo>
                <a:lnTo>
                  <a:pt x="6414516" y="12192"/>
                </a:lnTo>
                <a:close/>
              </a:path>
              <a:path w="6414770" h="330835">
                <a:moveTo>
                  <a:pt x="13716" y="323088"/>
                </a:moveTo>
                <a:lnTo>
                  <a:pt x="6096" y="316992"/>
                </a:lnTo>
                <a:lnTo>
                  <a:pt x="13716" y="316992"/>
                </a:lnTo>
                <a:lnTo>
                  <a:pt x="13716" y="323088"/>
                </a:lnTo>
                <a:close/>
              </a:path>
              <a:path w="6414770" h="330835">
                <a:moveTo>
                  <a:pt x="6400800" y="323088"/>
                </a:moveTo>
                <a:lnTo>
                  <a:pt x="13716" y="323088"/>
                </a:lnTo>
                <a:lnTo>
                  <a:pt x="13716" y="316992"/>
                </a:lnTo>
                <a:lnTo>
                  <a:pt x="6400800" y="316992"/>
                </a:lnTo>
                <a:lnTo>
                  <a:pt x="6400800" y="323088"/>
                </a:lnTo>
                <a:close/>
              </a:path>
              <a:path w="6414770" h="330835">
                <a:moveTo>
                  <a:pt x="6414516" y="323088"/>
                </a:moveTo>
                <a:lnTo>
                  <a:pt x="6400800" y="323088"/>
                </a:lnTo>
                <a:lnTo>
                  <a:pt x="6406896" y="316992"/>
                </a:lnTo>
                <a:lnTo>
                  <a:pt x="6414516" y="316992"/>
                </a:lnTo>
                <a:lnTo>
                  <a:pt x="6414516" y="3230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290572" y="6199632"/>
            <a:ext cx="6414770" cy="330835"/>
          </a:xfrm>
          <a:custGeom>
            <a:avLst/>
            <a:gdLst/>
            <a:ahLst/>
            <a:cxnLst/>
            <a:rect l="l" t="t" r="r" b="b"/>
            <a:pathLst>
              <a:path w="6414770" h="330834">
                <a:moveTo>
                  <a:pt x="6414516" y="330708"/>
                </a:moveTo>
                <a:lnTo>
                  <a:pt x="0" y="330708"/>
                </a:lnTo>
                <a:lnTo>
                  <a:pt x="0" y="0"/>
                </a:lnTo>
                <a:lnTo>
                  <a:pt x="6414516" y="0"/>
                </a:lnTo>
                <a:lnTo>
                  <a:pt x="6414516" y="6096"/>
                </a:lnTo>
                <a:lnTo>
                  <a:pt x="13716" y="6096"/>
                </a:lnTo>
                <a:lnTo>
                  <a:pt x="6096" y="12192"/>
                </a:lnTo>
                <a:lnTo>
                  <a:pt x="13716" y="12192"/>
                </a:lnTo>
                <a:lnTo>
                  <a:pt x="13716" y="316992"/>
                </a:lnTo>
                <a:lnTo>
                  <a:pt x="6096" y="316992"/>
                </a:lnTo>
                <a:lnTo>
                  <a:pt x="13716" y="323088"/>
                </a:lnTo>
                <a:lnTo>
                  <a:pt x="6414516" y="323088"/>
                </a:lnTo>
                <a:lnTo>
                  <a:pt x="6414516" y="330708"/>
                </a:lnTo>
                <a:close/>
              </a:path>
              <a:path w="6414770" h="330834">
                <a:moveTo>
                  <a:pt x="13716" y="12192"/>
                </a:moveTo>
                <a:lnTo>
                  <a:pt x="6096" y="12192"/>
                </a:lnTo>
                <a:lnTo>
                  <a:pt x="13716" y="6096"/>
                </a:lnTo>
                <a:lnTo>
                  <a:pt x="13716" y="12192"/>
                </a:lnTo>
                <a:close/>
              </a:path>
              <a:path w="6414770" h="330834">
                <a:moveTo>
                  <a:pt x="6400800" y="12192"/>
                </a:moveTo>
                <a:lnTo>
                  <a:pt x="13716" y="12192"/>
                </a:lnTo>
                <a:lnTo>
                  <a:pt x="13716" y="6096"/>
                </a:lnTo>
                <a:lnTo>
                  <a:pt x="6400800" y="6096"/>
                </a:lnTo>
                <a:lnTo>
                  <a:pt x="6400800" y="12192"/>
                </a:lnTo>
                <a:close/>
              </a:path>
              <a:path w="6414770" h="330834">
                <a:moveTo>
                  <a:pt x="6400800" y="323088"/>
                </a:moveTo>
                <a:lnTo>
                  <a:pt x="6400800" y="6096"/>
                </a:lnTo>
                <a:lnTo>
                  <a:pt x="6406896" y="12192"/>
                </a:lnTo>
                <a:lnTo>
                  <a:pt x="6414516" y="12192"/>
                </a:lnTo>
                <a:lnTo>
                  <a:pt x="6414516" y="316992"/>
                </a:lnTo>
                <a:lnTo>
                  <a:pt x="6406896" y="316992"/>
                </a:lnTo>
                <a:lnTo>
                  <a:pt x="6400800" y="323088"/>
                </a:lnTo>
                <a:close/>
              </a:path>
              <a:path w="6414770" h="330834">
                <a:moveTo>
                  <a:pt x="6414516" y="12192"/>
                </a:moveTo>
                <a:lnTo>
                  <a:pt x="6406896" y="12192"/>
                </a:lnTo>
                <a:lnTo>
                  <a:pt x="6400800" y="6096"/>
                </a:lnTo>
                <a:lnTo>
                  <a:pt x="6414516" y="6096"/>
                </a:lnTo>
                <a:lnTo>
                  <a:pt x="6414516" y="12192"/>
                </a:lnTo>
                <a:close/>
              </a:path>
              <a:path w="6414770" h="330834">
                <a:moveTo>
                  <a:pt x="13716" y="323088"/>
                </a:moveTo>
                <a:lnTo>
                  <a:pt x="6096" y="316992"/>
                </a:lnTo>
                <a:lnTo>
                  <a:pt x="13716" y="316992"/>
                </a:lnTo>
                <a:lnTo>
                  <a:pt x="13716" y="323088"/>
                </a:lnTo>
                <a:close/>
              </a:path>
              <a:path w="6414770" h="330834">
                <a:moveTo>
                  <a:pt x="6400800" y="323088"/>
                </a:moveTo>
                <a:lnTo>
                  <a:pt x="13716" y="323088"/>
                </a:lnTo>
                <a:lnTo>
                  <a:pt x="13716" y="316992"/>
                </a:lnTo>
                <a:lnTo>
                  <a:pt x="6400800" y="316992"/>
                </a:lnTo>
                <a:lnTo>
                  <a:pt x="6400800" y="323088"/>
                </a:lnTo>
                <a:close/>
              </a:path>
              <a:path w="6414770" h="330834">
                <a:moveTo>
                  <a:pt x="6414516" y="323088"/>
                </a:moveTo>
                <a:lnTo>
                  <a:pt x="6400800" y="323088"/>
                </a:lnTo>
                <a:lnTo>
                  <a:pt x="6406896" y="316992"/>
                </a:lnTo>
                <a:lnTo>
                  <a:pt x="6414516" y="316992"/>
                </a:lnTo>
                <a:lnTo>
                  <a:pt x="6414516" y="3230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427482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COMPANY</a:t>
            </a:r>
            <a:r>
              <a:rPr dirty="0" spc="-135"/>
              <a:t> </a:t>
            </a:r>
            <a:r>
              <a:rPr dirty="0" spc="5"/>
              <a:t>PROFILE</a:t>
            </a:r>
          </a:p>
          <a:p>
            <a:pPr marL="295910">
              <a:lnSpc>
                <a:spcPct val="100000"/>
              </a:lnSpc>
              <a:spcBef>
                <a:spcPts val="1345"/>
              </a:spcBef>
            </a:pPr>
            <a:r>
              <a:rPr dirty="0" sz="1400" spc="-5" b="0">
                <a:solidFill>
                  <a:srgbClr val="000000"/>
                </a:solidFill>
                <a:latin typeface="Arial"/>
                <a:cs typeface="Arial"/>
              </a:rPr>
              <a:t>Company Name </a:t>
            </a:r>
            <a:r>
              <a:rPr dirty="0" sz="1400" b="0">
                <a:solidFill>
                  <a:srgbClr val="000000"/>
                </a:solidFill>
                <a:latin typeface="Arial"/>
                <a:cs typeface="Arial"/>
              </a:rPr>
              <a:t>: </a:t>
            </a:r>
            <a:r>
              <a:rPr dirty="0" sz="1400" spc="-5" b="0">
                <a:solidFill>
                  <a:srgbClr val="000000"/>
                </a:solidFill>
                <a:latin typeface="Arial"/>
                <a:cs typeface="Arial"/>
              </a:rPr>
              <a:t>VISHNU</a:t>
            </a:r>
            <a:r>
              <a:rPr dirty="0" sz="1400" spc="-45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400" spc="-5" b="0">
                <a:solidFill>
                  <a:srgbClr val="000000"/>
                </a:solidFill>
                <a:latin typeface="Arial"/>
                <a:cs typeface="Arial"/>
              </a:rPr>
              <a:t>OVERSEAS</a:t>
            </a:r>
            <a:endParaRPr sz="1400">
              <a:latin typeface="Arial"/>
              <a:cs typeface="Arial"/>
            </a:endParaRPr>
          </a:p>
          <a:p>
            <a:pPr marL="295910" marR="1198880">
              <a:lnSpc>
                <a:spcPct val="194300"/>
              </a:lnSpc>
              <a:spcBef>
                <a:spcPts val="335"/>
              </a:spcBef>
            </a:pPr>
            <a:r>
              <a:rPr dirty="0" sz="1400" b="0">
                <a:solidFill>
                  <a:srgbClr val="000000"/>
                </a:solidFill>
                <a:latin typeface="Arial"/>
                <a:cs typeface="Arial"/>
              </a:rPr>
              <a:t>Address : PLOT NO. </a:t>
            </a:r>
            <a:r>
              <a:rPr dirty="0" sz="1400" spc="-5" b="0">
                <a:solidFill>
                  <a:srgbClr val="000000"/>
                </a:solidFill>
                <a:latin typeface="Arial"/>
                <a:cs typeface="Arial"/>
              </a:rPr>
              <a:t>E-125, Rameshwar </a:t>
            </a:r>
            <a:r>
              <a:rPr dirty="0" sz="1400" spc="-15" b="0">
                <a:solidFill>
                  <a:srgbClr val="000000"/>
                </a:solidFill>
                <a:latin typeface="Arial"/>
                <a:cs typeface="Arial"/>
              </a:rPr>
              <a:t>Nagar, </a:t>
            </a:r>
            <a:r>
              <a:rPr dirty="0" sz="1400" b="0">
                <a:solidFill>
                  <a:srgbClr val="000000"/>
                </a:solidFill>
                <a:latin typeface="Arial"/>
                <a:cs typeface="Arial"/>
              </a:rPr>
              <a:t>Basni, 1</a:t>
            </a:r>
            <a:r>
              <a:rPr dirty="0" sz="1400" spc="-175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400" b="0">
                <a:solidFill>
                  <a:srgbClr val="000000"/>
                </a:solidFill>
                <a:latin typeface="Arial"/>
                <a:cs typeface="Arial"/>
              </a:rPr>
              <a:t>Phase  County / </a:t>
            </a:r>
            <a:r>
              <a:rPr dirty="0" sz="1400" spc="-45" b="0">
                <a:solidFill>
                  <a:srgbClr val="000000"/>
                </a:solidFill>
                <a:latin typeface="Arial"/>
                <a:cs typeface="Arial"/>
              </a:rPr>
              <a:t>Town </a:t>
            </a:r>
            <a:r>
              <a:rPr dirty="0" sz="1400" b="0">
                <a:solidFill>
                  <a:srgbClr val="000000"/>
                </a:solidFill>
                <a:latin typeface="Arial"/>
                <a:cs typeface="Arial"/>
              </a:rPr>
              <a:t>: INDIA /</a:t>
            </a:r>
            <a:r>
              <a:rPr dirty="0" sz="1400" spc="-140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400" spc="-5" b="0">
                <a:solidFill>
                  <a:srgbClr val="000000"/>
                </a:solidFill>
                <a:latin typeface="Arial"/>
                <a:cs typeface="Arial"/>
              </a:rPr>
              <a:t>JODHPUR</a:t>
            </a:r>
            <a:endParaRPr sz="1400">
              <a:latin typeface="Arial"/>
              <a:cs typeface="Arial"/>
            </a:endParaRPr>
          </a:p>
          <a:p>
            <a:pPr marL="283210">
              <a:lnSpc>
                <a:spcPct val="100000"/>
              </a:lnSpc>
              <a:spcBef>
                <a:spcPts val="30"/>
              </a:spcBef>
            </a:pPr>
            <a:endParaRPr sz="1500">
              <a:latin typeface="Arial"/>
              <a:cs typeface="Arial"/>
            </a:endParaRPr>
          </a:p>
          <a:p>
            <a:pPr marL="295910">
              <a:lnSpc>
                <a:spcPct val="100000"/>
              </a:lnSpc>
            </a:pPr>
            <a:r>
              <a:rPr dirty="0" sz="1400" spc="-20" b="0">
                <a:solidFill>
                  <a:srgbClr val="000000"/>
                </a:solidFill>
                <a:latin typeface="Arial"/>
                <a:cs typeface="Arial"/>
              </a:rPr>
              <a:t>CONTACT </a:t>
            </a:r>
            <a:r>
              <a:rPr dirty="0" sz="1400" b="0">
                <a:solidFill>
                  <a:srgbClr val="000000"/>
                </a:solidFill>
                <a:latin typeface="Arial"/>
                <a:cs typeface="Arial"/>
              </a:rPr>
              <a:t>NO :</a:t>
            </a:r>
            <a:r>
              <a:rPr dirty="0" sz="1400" spc="-30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400" spc="-5" b="0">
                <a:solidFill>
                  <a:srgbClr val="000000"/>
                </a:solidFill>
                <a:latin typeface="Arial"/>
                <a:cs typeface="Arial"/>
              </a:rPr>
              <a:t>91-80038-90290</a:t>
            </a:r>
            <a:endParaRPr sz="1400">
              <a:latin typeface="Arial"/>
              <a:cs typeface="Arial"/>
            </a:endParaRPr>
          </a:p>
          <a:p>
            <a:pPr marL="295910" marR="3337560">
              <a:lnSpc>
                <a:spcPct val="214299"/>
              </a:lnSpc>
            </a:pPr>
            <a:r>
              <a:rPr dirty="0" sz="1400" b="0">
                <a:solidFill>
                  <a:srgbClr val="000000"/>
                </a:solidFill>
                <a:latin typeface="Arial"/>
                <a:cs typeface="Arial"/>
              </a:rPr>
              <a:t>E mail : </a:t>
            </a:r>
            <a:r>
              <a:rPr dirty="0" sz="1400" spc="-5" b="0">
                <a:solidFill>
                  <a:srgbClr val="000000"/>
                </a:solidFill>
                <a:latin typeface="Arial"/>
                <a:cs typeface="Arial"/>
                <a:hlinkClick r:id="rId5"/>
              </a:rPr>
              <a:t>overseasvishnu@gmail.com </a:t>
            </a:r>
            <a:r>
              <a:rPr dirty="0" sz="1400" spc="-5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400" b="0">
                <a:solidFill>
                  <a:srgbClr val="000000"/>
                </a:solidFill>
                <a:latin typeface="Arial"/>
                <a:cs typeface="Arial"/>
              </a:rPr>
              <a:t>OWNER : Mrs. </a:t>
            </a:r>
            <a:r>
              <a:rPr dirty="0" sz="1400" spc="-5" b="0">
                <a:solidFill>
                  <a:srgbClr val="000000"/>
                </a:solidFill>
                <a:latin typeface="Arial"/>
                <a:cs typeface="Arial"/>
              </a:rPr>
              <a:t>Vijay laxmi</a:t>
            </a:r>
            <a:r>
              <a:rPr dirty="0" sz="1400" spc="-95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400" b="0">
                <a:solidFill>
                  <a:srgbClr val="000000"/>
                </a:solidFill>
                <a:latin typeface="Arial"/>
                <a:cs typeface="Arial"/>
              </a:rPr>
              <a:t>Jangid</a:t>
            </a:r>
            <a:endParaRPr sz="1400">
              <a:latin typeface="Arial"/>
              <a:cs typeface="Arial"/>
            </a:endParaRPr>
          </a:p>
          <a:p>
            <a:pPr marL="295910" marR="979805">
              <a:lnSpc>
                <a:spcPts val="3600"/>
              </a:lnSpc>
              <a:spcBef>
                <a:spcPts val="345"/>
              </a:spcBef>
              <a:tabLst>
                <a:tab pos="2106295" algn="l"/>
              </a:tabLst>
            </a:pPr>
            <a:r>
              <a:rPr dirty="0" sz="1400" spc="-5" b="0">
                <a:solidFill>
                  <a:srgbClr val="000000"/>
                </a:solidFill>
                <a:latin typeface="Arial"/>
                <a:cs typeface="Arial"/>
              </a:rPr>
              <a:t>PRODUCTION </a:t>
            </a:r>
            <a:r>
              <a:rPr dirty="0" sz="1400" spc="-25" b="0">
                <a:solidFill>
                  <a:srgbClr val="000000"/>
                </a:solidFill>
                <a:latin typeface="Arial"/>
                <a:cs typeface="Arial"/>
              </a:rPr>
              <a:t>STAFF </a:t>
            </a:r>
            <a:r>
              <a:rPr dirty="0" sz="1400" b="0">
                <a:solidFill>
                  <a:srgbClr val="000000"/>
                </a:solidFill>
                <a:latin typeface="Arial"/>
                <a:cs typeface="Arial"/>
              </a:rPr>
              <a:t>: WOODEN – </a:t>
            </a:r>
            <a:r>
              <a:rPr dirty="0" sz="1400">
                <a:solidFill>
                  <a:srgbClr val="000000"/>
                </a:solidFill>
              </a:rPr>
              <a:t>40</a:t>
            </a:r>
            <a:r>
              <a:rPr dirty="0" sz="1400" b="0">
                <a:solidFill>
                  <a:srgbClr val="000000"/>
                </a:solidFill>
                <a:latin typeface="Arial"/>
                <a:cs typeface="Arial"/>
              </a:rPr>
              <a:t>, IRON - </a:t>
            </a:r>
            <a:r>
              <a:rPr dirty="0" sz="1400">
                <a:solidFill>
                  <a:srgbClr val="000000"/>
                </a:solidFill>
              </a:rPr>
              <a:t>25 </a:t>
            </a:r>
            <a:r>
              <a:rPr dirty="0" sz="1400" spc="-15" b="0">
                <a:solidFill>
                  <a:srgbClr val="000000"/>
                </a:solidFill>
                <a:latin typeface="Arial"/>
                <a:cs typeface="Arial"/>
              </a:rPr>
              <a:t>(VARIABLE)  </a:t>
            </a:r>
            <a:r>
              <a:rPr dirty="0" sz="1400" b="0">
                <a:solidFill>
                  <a:srgbClr val="000000"/>
                </a:solidFill>
                <a:latin typeface="Arial"/>
                <a:cs typeface="Arial"/>
              </a:rPr>
              <a:t>POLISHING</a:t>
            </a:r>
            <a:r>
              <a:rPr dirty="0" sz="1400" spc="-35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400" spc="-25" b="0">
                <a:solidFill>
                  <a:srgbClr val="000000"/>
                </a:solidFill>
                <a:latin typeface="Arial"/>
                <a:cs typeface="Arial"/>
              </a:rPr>
              <a:t>STAFF</a:t>
            </a:r>
            <a:r>
              <a:rPr dirty="0" sz="1400" spc="-10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400" b="0">
                <a:solidFill>
                  <a:srgbClr val="000000"/>
                </a:solidFill>
                <a:latin typeface="Arial"/>
                <a:cs typeface="Arial"/>
              </a:rPr>
              <a:t>:	20 </a:t>
            </a:r>
            <a:r>
              <a:rPr dirty="0" sz="1400" spc="-5" b="0">
                <a:solidFill>
                  <a:srgbClr val="000000"/>
                </a:solidFill>
                <a:latin typeface="Arial"/>
                <a:cs typeface="Arial"/>
              </a:rPr>
              <a:t>PEOPLE</a:t>
            </a:r>
            <a:r>
              <a:rPr dirty="0" sz="1400" spc="-20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400" spc="-15" b="0">
                <a:solidFill>
                  <a:srgbClr val="000000"/>
                </a:solidFill>
                <a:latin typeface="Arial"/>
                <a:cs typeface="Arial"/>
              </a:rPr>
              <a:t>(VARIABLE)</a:t>
            </a:r>
            <a:endParaRPr sz="1400">
              <a:latin typeface="Arial"/>
              <a:cs typeface="Arial"/>
            </a:endParaRPr>
          </a:p>
          <a:p>
            <a:pPr marL="295910" marR="2479675">
              <a:lnSpc>
                <a:spcPts val="3600"/>
              </a:lnSpc>
              <a:tabLst>
                <a:tab pos="2444750" algn="l"/>
              </a:tabLst>
            </a:pPr>
            <a:r>
              <a:rPr dirty="0" sz="1400" spc="-15" b="0">
                <a:solidFill>
                  <a:srgbClr val="000000"/>
                </a:solidFill>
                <a:latin typeface="Arial"/>
                <a:cs typeface="Arial"/>
              </a:rPr>
              <a:t>PACKAGING </a:t>
            </a:r>
            <a:r>
              <a:rPr dirty="0" sz="1400" spc="-25" b="0">
                <a:solidFill>
                  <a:srgbClr val="000000"/>
                </a:solidFill>
                <a:latin typeface="Arial"/>
                <a:cs typeface="Arial"/>
              </a:rPr>
              <a:t>STAFF </a:t>
            </a:r>
            <a:r>
              <a:rPr dirty="0" sz="1400" b="0">
                <a:solidFill>
                  <a:srgbClr val="000000"/>
                </a:solidFill>
                <a:latin typeface="Arial"/>
                <a:cs typeface="Arial"/>
              </a:rPr>
              <a:t>: 6 PEOPLE </a:t>
            </a:r>
            <a:r>
              <a:rPr dirty="0" sz="1400" spc="-15" b="0">
                <a:solidFill>
                  <a:srgbClr val="000000"/>
                </a:solidFill>
                <a:latin typeface="Arial"/>
                <a:cs typeface="Arial"/>
              </a:rPr>
              <a:t>(VARIABLE)  </a:t>
            </a:r>
            <a:r>
              <a:rPr dirty="0" sz="1400" spc="-5" b="0">
                <a:solidFill>
                  <a:srgbClr val="000000"/>
                </a:solidFill>
                <a:latin typeface="Arial"/>
                <a:cs typeface="Arial"/>
              </a:rPr>
              <a:t>SUPERVISOR </a:t>
            </a:r>
            <a:r>
              <a:rPr dirty="0" sz="1400" b="0">
                <a:solidFill>
                  <a:srgbClr val="000000"/>
                </a:solidFill>
                <a:latin typeface="Arial"/>
                <a:cs typeface="Arial"/>
              </a:rPr>
              <a:t>FOR</a:t>
            </a:r>
            <a:r>
              <a:rPr dirty="0" sz="1400" spc="-20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400" b="0">
                <a:solidFill>
                  <a:srgbClr val="000000"/>
                </a:solidFill>
                <a:latin typeface="Arial"/>
                <a:cs typeface="Arial"/>
              </a:rPr>
              <a:t>QC</a:t>
            </a:r>
            <a:r>
              <a:rPr dirty="0" sz="1400" spc="-10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400" b="0">
                <a:solidFill>
                  <a:srgbClr val="000000"/>
                </a:solidFill>
                <a:latin typeface="Arial"/>
                <a:cs typeface="Arial"/>
              </a:rPr>
              <a:t>:	3 + </a:t>
            </a:r>
            <a:r>
              <a:rPr dirty="0" sz="1400" spc="-5" b="0">
                <a:solidFill>
                  <a:srgbClr val="000000"/>
                </a:solidFill>
                <a:latin typeface="Arial"/>
                <a:cs typeface="Arial"/>
              </a:rPr>
              <a:t>QC</a:t>
            </a:r>
            <a:r>
              <a:rPr dirty="0" sz="1400" spc="-75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400" b="0">
                <a:solidFill>
                  <a:srgbClr val="000000"/>
                </a:solidFill>
                <a:latin typeface="Arial"/>
                <a:cs typeface="Arial"/>
              </a:rPr>
              <a:t>MANAGER</a:t>
            </a:r>
            <a:endParaRPr sz="1400">
              <a:latin typeface="Arial"/>
              <a:cs typeface="Arial"/>
            </a:endParaRPr>
          </a:p>
          <a:p>
            <a:pPr marL="283210">
              <a:lnSpc>
                <a:spcPct val="100000"/>
              </a:lnSpc>
              <a:spcBef>
                <a:spcPts val="40"/>
              </a:spcBef>
            </a:pPr>
            <a:endParaRPr sz="1250">
              <a:latin typeface="Arial"/>
              <a:cs typeface="Arial"/>
            </a:endParaRPr>
          </a:p>
          <a:p>
            <a:pPr marL="295910">
              <a:lnSpc>
                <a:spcPct val="100000"/>
              </a:lnSpc>
            </a:pPr>
            <a:r>
              <a:rPr dirty="0" sz="1400" spc="-5" b="0">
                <a:solidFill>
                  <a:srgbClr val="000000"/>
                </a:solidFill>
                <a:latin typeface="Arial"/>
                <a:cs typeface="Arial"/>
              </a:rPr>
              <a:t>SUPPLIER </a:t>
            </a:r>
            <a:r>
              <a:rPr dirty="0" sz="1400" b="0">
                <a:solidFill>
                  <a:srgbClr val="000000"/>
                </a:solidFill>
                <a:latin typeface="Arial"/>
                <a:cs typeface="Arial"/>
              </a:rPr>
              <a:t>/ </a:t>
            </a:r>
            <a:r>
              <a:rPr dirty="0" sz="1400" spc="-5" b="0">
                <a:solidFill>
                  <a:srgbClr val="000000"/>
                </a:solidFill>
                <a:latin typeface="Arial"/>
                <a:cs typeface="Arial"/>
              </a:rPr>
              <a:t>SUBCONTRACTOR </a:t>
            </a:r>
            <a:r>
              <a:rPr dirty="0" sz="1400" b="0">
                <a:solidFill>
                  <a:srgbClr val="000000"/>
                </a:solidFill>
                <a:latin typeface="Arial"/>
                <a:cs typeface="Arial"/>
              </a:rPr>
              <a:t>: 8 (4 </a:t>
            </a:r>
            <a:r>
              <a:rPr dirty="0" sz="1400" spc="-5" b="0">
                <a:solidFill>
                  <a:srgbClr val="000000"/>
                </a:solidFill>
                <a:latin typeface="Arial"/>
                <a:cs typeface="Arial"/>
              </a:rPr>
              <a:t>FOR </a:t>
            </a:r>
            <a:r>
              <a:rPr dirty="0" sz="1400" spc="5" b="0">
                <a:solidFill>
                  <a:srgbClr val="000000"/>
                </a:solidFill>
                <a:latin typeface="Arial"/>
                <a:cs typeface="Arial"/>
              </a:rPr>
              <a:t>WOOD </a:t>
            </a:r>
            <a:r>
              <a:rPr dirty="0" sz="1400" b="0">
                <a:solidFill>
                  <a:srgbClr val="000000"/>
                </a:solidFill>
                <a:latin typeface="Arial"/>
                <a:cs typeface="Arial"/>
              </a:rPr>
              <a:t>&amp; 4 </a:t>
            </a:r>
            <a:r>
              <a:rPr dirty="0" sz="1400" spc="-5" b="0">
                <a:solidFill>
                  <a:srgbClr val="000000"/>
                </a:solidFill>
                <a:latin typeface="Arial"/>
                <a:cs typeface="Arial"/>
              </a:rPr>
              <a:t>FOR</a:t>
            </a:r>
            <a:r>
              <a:rPr dirty="0" sz="1400" spc="-130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400" b="0">
                <a:solidFill>
                  <a:srgbClr val="000000"/>
                </a:solidFill>
                <a:latin typeface="Arial"/>
                <a:cs typeface="Arial"/>
              </a:rPr>
              <a:t>IRON)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32376" y="985573"/>
            <a:ext cx="8145780" cy="55689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marR="307340" indent="-343535">
              <a:lnSpc>
                <a:spcPct val="100000"/>
              </a:lnSpc>
              <a:spcBef>
                <a:spcPts val="105"/>
              </a:spcBef>
              <a:buChar char="•"/>
              <a:tabLst>
                <a:tab pos="355600" algn="l"/>
                <a:tab pos="356870" algn="l"/>
              </a:tabLst>
            </a:pPr>
            <a:r>
              <a:rPr dirty="0" sz="2000">
                <a:latin typeface="Arial"/>
                <a:cs typeface="Arial"/>
              </a:rPr>
              <a:t>A brief </a:t>
            </a:r>
            <a:r>
              <a:rPr dirty="0" sz="2000" spc="-5">
                <a:latin typeface="Arial"/>
                <a:cs typeface="Arial"/>
              </a:rPr>
              <a:t>description </a:t>
            </a:r>
            <a:r>
              <a:rPr dirty="0" sz="2000">
                <a:latin typeface="Arial"/>
                <a:cs typeface="Arial"/>
              </a:rPr>
              <a:t>about company, year established, volume,</a:t>
            </a:r>
            <a:r>
              <a:rPr dirty="0" sz="2000" spc="-229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main  </a:t>
            </a:r>
            <a:r>
              <a:rPr dirty="0" sz="2000">
                <a:latin typeface="Arial"/>
                <a:cs typeface="Arial"/>
              </a:rPr>
              <a:t>markets, customer base,</a:t>
            </a:r>
            <a:r>
              <a:rPr dirty="0" sz="2000" spc="-16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capacity: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har char="•"/>
            </a:pPr>
            <a:endParaRPr sz="2800">
              <a:latin typeface="Arial"/>
              <a:cs typeface="Arial"/>
            </a:endParaRPr>
          </a:p>
          <a:p>
            <a:pPr marL="354965" marR="118745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u="sng" sz="1400" spc="-940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</a:t>
            </a:r>
            <a:r>
              <a:rPr dirty="0" sz="1400" spc="565" b="1" i="1">
                <a:latin typeface="Arial"/>
                <a:cs typeface="Arial"/>
              </a:rPr>
              <a:t> </a:t>
            </a:r>
            <a:r>
              <a:rPr dirty="0" u="sng" sz="1400" spc="-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ISHNU OVERSEAS</a:t>
            </a:r>
            <a:r>
              <a:rPr dirty="0" sz="1400" spc="-5" b="1" i="1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is </a:t>
            </a:r>
            <a:r>
              <a:rPr dirty="0" sz="1400">
                <a:latin typeface="Arial"/>
                <a:cs typeface="Arial"/>
              </a:rPr>
              <a:t>a leading </a:t>
            </a:r>
            <a:r>
              <a:rPr dirty="0" sz="1400" spc="-5">
                <a:latin typeface="Arial"/>
                <a:cs typeface="Arial"/>
              </a:rPr>
              <a:t>manufacturer </a:t>
            </a:r>
            <a:r>
              <a:rPr dirty="0" sz="1400">
                <a:latin typeface="Arial"/>
                <a:cs typeface="Arial"/>
              </a:rPr>
              <a:t>and </a:t>
            </a:r>
            <a:r>
              <a:rPr dirty="0" sz="1400" spc="-5">
                <a:latin typeface="Arial"/>
                <a:cs typeface="Arial"/>
              </a:rPr>
              <a:t>exporter </a:t>
            </a:r>
            <a:r>
              <a:rPr dirty="0" sz="1400">
                <a:latin typeface="Arial"/>
                <a:cs typeface="Arial"/>
              </a:rPr>
              <a:t>of Indian furniture. </a:t>
            </a:r>
            <a:r>
              <a:rPr dirty="0" sz="1400" spc="-5">
                <a:latin typeface="Arial"/>
                <a:cs typeface="Arial"/>
              </a:rPr>
              <a:t>To have </a:t>
            </a:r>
            <a:r>
              <a:rPr dirty="0" sz="1400">
                <a:latin typeface="Arial"/>
                <a:cs typeface="Arial"/>
              </a:rPr>
              <a:t>furniture  from </a:t>
            </a:r>
            <a:r>
              <a:rPr dirty="0" sz="1400" spc="-5">
                <a:latin typeface="Arial"/>
                <a:cs typeface="Arial"/>
              </a:rPr>
              <a:t>us is </a:t>
            </a:r>
            <a:r>
              <a:rPr dirty="0" sz="1400">
                <a:latin typeface="Arial"/>
                <a:cs typeface="Arial"/>
              </a:rPr>
              <a:t>like </a:t>
            </a:r>
            <a:r>
              <a:rPr dirty="0" sz="1400" spc="-5">
                <a:latin typeface="Arial"/>
                <a:cs typeface="Arial"/>
              </a:rPr>
              <a:t>having </a:t>
            </a:r>
            <a:r>
              <a:rPr dirty="0" sz="1400">
                <a:latin typeface="Arial"/>
                <a:cs typeface="Arial"/>
              </a:rPr>
              <a:t>a little bit of India </a:t>
            </a:r>
            <a:r>
              <a:rPr dirty="0" sz="1400" spc="-5">
                <a:latin typeface="Arial"/>
                <a:cs typeface="Arial"/>
              </a:rPr>
              <a:t>in your home. Company </a:t>
            </a:r>
            <a:r>
              <a:rPr dirty="0" sz="1400">
                <a:latin typeface="Arial"/>
                <a:cs typeface="Arial"/>
              </a:rPr>
              <a:t>specializes </a:t>
            </a:r>
            <a:r>
              <a:rPr dirty="0" sz="1400" spc="-5">
                <a:latin typeface="Arial"/>
                <a:cs typeface="Arial"/>
              </a:rPr>
              <a:t>in manufacturing  different </a:t>
            </a:r>
            <a:r>
              <a:rPr dirty="0" sz="1400">
                <a:latin typeface="Arial"/>
                <a:cs typeface="Arial"/>
              </a:rPr>
              <a:t>types of furniture and other products</a:t>
            </a:r>
            <a:r>
              <a:rPr dirty="0" sz="1400" spc="-2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like:-</a:t>
            </a:r>
            <a:endParaRPr sz="1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u="sng" sz="1400" spc="-94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</a:t>
            </a:r>
            <a:r>
              <a:rPr dirty="0" sz="1400" spc="555" b="1">
                <a:latin typeface="Arial"/>
                <a:cs typeface="Arial"/>
              </a:rPr>
              <a:t> </a:t>
            </a:r>
            <a:r>
              <a:rPr dirty="0" u="sng" sz="14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olid </a:t>
            </a:r>
            <a:r>
              <a:rPr dirty="0" u="sng" sz="1400" spc="-1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Wood </a:t>
            </a:r>
            <a:r>
              <a:rPr dirty="0" u="sng" sz="1400" spc="-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Furniture</a:t>
            </a:r>
            <a:r>
              <a:rPr dirty="0" sz="1400" spc="-5" b="1"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BF0000"/>
                </a:solidFill>
                <a:latin typeface="Arial"/>
                <a:cs typeface="Arial"/>
              </a:rPr>
              <a:t>(Bedroom </a:t>
            </a:r>
            <a:r>
              <a:rPr dirty="0" sz="1400" b="1">
                <a:solidFill>
                  <a:srgbClr val="BF0000"/>
                </a:solidFill>
                <a:latin typeface="Arial"/>
                <a:cs typeface="Arial"/>
              </a:rPr>
              <a:t>, </a:t>
            </a:r>
            <a:r>
              <a:rPr dirty="0" sz="1400" spc="-5" b="1">
                <a:solidFill>
                  <a:srgbClr val="BF0000"/>
                </a:solidFill>
                <a:latin typeface="Arial"/>
                <a:cs typeface="Arial"/>
              </a:rPr>
              <a:t>Living room, Dining room furniture) (Out </a:t>
            </a:r>
            <a:r>
              <a:rPr dirty="0" sz="1400" spc="-10" b="1">
                <a:solidFill>
                  <a:srgbClr val="BF0000"/>
                </a:solidFill>
                <a:latin typeface="Arial"/>
                <a:cs typeface="Arial"/>
              </a:rPr>
              <a:t>door</a:t>
            </a:r>
            <a:r>
              <a:rPr dirty="0" sz="1400" spc="-130" b="1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BF0000"/>
                </a:solidFill>
                <a:latin typeface="Arial"/>
                <a:cs typeface="Arial"/>
              </a:rPr>
              <a:t>)</a:t>
            </a:r>
            <a:endParaRPr sz="1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u="sng" sz="1400" spc="-39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</a:t>
            </a:r>
            <a:r>
              <a:rPr dirty="0" u="sng" sz="14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00" spc="-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ndustrial Furniture</a:t>
            </a:r>
            <a:r>
              <a:rPr dirty="0" u="sng" sz="1400" spc="-5" b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00" b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 Iron</a:t>
            </a:r>
            <a:r>
              <a:rPr dirty="0" u="sng" sz="1400" spc="-100" b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00" b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/Metal)</a:t>
            </a:r>
            <a:endParaRPr sz="1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4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u="sng" sz="1400" spc="-101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</a:t>
            </a:r>
            <a:r>
              <a:rPr dirty="0" sz="1400" spc="575" b="1">
                <a:latin typeface="Arial"/>
                <a:cs typeface="Arial"/>
              </a:rPr>
              <a:t> </a:t>
            </a:r>
            <a:r>
              <a:rPr dirty="0" u="sng" sz="14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ccent</a:t>
            </a:r>
            <a:r>
              <a:rPr dirty="0" u="sng" sz="1400" spc="-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Tables</a:t>
            </a:r>
            <a:endParaRPr sz="1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u="sng" sz="1400" spc="-101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</a:t>
            </a:r>
            <a:r>
              <a:rPr dirty="0" sz="1400" spc="620" b="1">
                <a:latin typeface="Arial"/>
                <a:cs typeface="Arial"/>
              </a:rPr>
              <a:t> </a:t>
            </a:r>
            <a:r>
              <a:rPr dirty="0" u="sng" sz="1400" spc="-1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ecycled </a:t>
            </a:r>
            <a:r>
              <a:rPr dirty="0" u="sng" sz="1400" spc="-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Wood Furniture</a:t>
            </a:r>
            <a:endParaRPr sz="1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u="sng" sz="1400" spc="-101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</a:t>
            </a:r>
            <a:r>
              <a:rPr dirty="0" sz="1400" spc="620" b="1">
                <a:latin typeface="Arial"/>
                <a:cs typeface="Arial"/>
              </a:rPr>
              <a:t> </a:t>
            </a:r>
            <a:r>
              <a:rPr dirty="0" u="sng" sz="1400" spc="-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ecorative, </a:t>
            </a:r>
            <a:r>
              <a:rPr dirty="0" u="sng" sz="14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Gifts and</a:t>
            </a:r>
            <a:r>
              <a:rPr dirty="0" u="sng" sz="1400" spc="-9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00" spc="-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Accessories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har char="•"/>
            </a:pP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u="sng" sz="1400" spc="-132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W</a:t>
            </a:r>
            <a:r>
              <a:rPr dirty="0" sz="1400" spc="925" b="1">
                <a:latin typeface="Arial"/>
                <a:cs typeface="Arial"/>
              </a:rPr>
              <a:t> </a:t>
            </a:r>
            <a:r>
              <a:rPr dirty="0" u="sng" sz="14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 </a:t>
            </a:r>
            <a:r>
              <a:rPr dirty="0" u="sng" sz="1400" spc="-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offer every </a:t>
            </a:r>
            <a:r>
              <a:rPr dirty="0" u="sng" sz="1400" spc="-1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year </a:t>
            </a:r>
            <a:r>
              <a:rPr dirty="0" u="sng" sz="14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new </a:t>
            </a:r>
            <a:r>
              <a:rPr dirty="0" u="sng" sz="1400" spc="-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designs to compete the</a:t>
            </a:r>
            <a:r>
              <a:rPr dirty="0" u="sng" sz="1400" spc="-7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market,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har char="•"/>
            </a:pPr>
            <a:endParaRPr sz="2000">
              <a:latin typeface="Arial"/>
              <a:cs typeface="Arial"/>
            </a:endParaRPr>
          </a:p>
          <a:p>
            <a:pPr marL="354965" marR="508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1400">
                <a:latin typeface="Arial"/>
                <a:cs typeface="Arial"/>
              </a:rPr>
              <a:t>Our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company</a:t>
            </a:r>
            <a:r>
              <a:rPr dirty="0" sz="1400" spc="-3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Established</a:t>
            </a:r>
            <a:r>
              <a:rPr dirty="0" sz="1400" spc="-5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in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1980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,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Jodhpur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in</a:t>
            </a:r>
            <a:r>
              <a:rPr dirty="0" sz="1400">
                <a:latin typeface="Arial"/>
                <a:cs typeface="Arial"/>
              </a:rPr>
              <a:t> the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western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Indian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state</a:t>
            </a:r>
            <a:r>
              <a:rPr dirty="0" sz="1400" spc="-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Rajasthan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 spc="5">
                <a:latin typeface="Arial"/>
                <a:cs typeface="Arial"/>
              </a:rPr>
              <a:t>is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considered  to be the home </a:t>
            </a:r>
            <a:r>
              <a:rPr dirty="0" sz="1400" spc="-5">
                <a:latin typeface="Arial"/>
                <a:cs typeface="Arial"/>
              </a:rPr>
              <a:t>of </a:t>
            </a:r>
            <a:r>
              <a:rPr dirty="0" sz="1400">
                <a:latin typeface="Arial"/>
                <a:cs typeface="Arial"/>
              </a:rPr>
              <a:t>Indian furniture and </a:t>
            </a:r>
            <a:r>
              <a:rPr dirty="0" sz="1400" spc="-10">
                <a:latin typeface="Arial"/>
                <a:cs typeface="Arial"/>
              </a:rPr>
              <a:t>we </a:t>
            </a:r>
            <a:r>
              <a:rPr dirty="0" sz="1400" spc="-5">
                <a:latin typeface="Arial"/>
                <a:cs typeface="Arial"/>
              </a:rPr>
              <a:t>embody </a:t>
            </a:r>
            <a:r>
              <a:rPr dirty="0" sz="1400">
                <a:latin typeface="Arial"/>
                <a:cs typeface="Arial"/>
              </a:rPr>
              <a:t>the traditional Rajasthani craftsmanship </a:t>
            </a:r>
            <a:r>
              <a:rPr dirty="0" sz="1400" spc="-5">
                <a:latin typeface="Arial"/>
                <a:cs typeface="Arial"/>
              </a:rPr>
              <a:t>while  </a:t>
            </a:r>
            <a:r>
              <a:rPr dirty="0" sz="1400">
                <a:latin typeface="Arial"/>
                <a:cs typeface="Arial"/>
              </a:rPr>
              <a:t>making our furniture. </a:t>
            </a:r>
            <a:r>
              <a:rPr dirty="0" sz="1400" spc="-5">
                <a:latin typeface="Arial"/>
                <a:cs typeface="Arial"/>
              </a:rPr>
              <a:t>The </a:t>
            </a:r>
            <a:r>
              <a:rPr dirty="0" sz="1400">
                <a:latin typeface="Arial"/>
                <a:cs typeface="Arial"/>
              </a:rPr>
              <a:t>skills are passed </a:t>
            </a:r>
            <a:r>
              <a:rPr dirty="0" sz="1400" spc="-5">
                <a:latin typeface="Arial"/>
                <a:cs typeface="Arial"/>
              </a:rPr>
              <a:t>down </a:t>
            </a:r>
            <a:r>
              <a:rPr dirty="0" sz="1400">
                <a:latin typeface="Arial"/>
                <a:cs typeface="Arial"/>
              </a:rPr>
              <a:t>through generations and today </a:t>
            </a:r>
            <a:r>
              <a:rPr dirty="0" sz="1400" spc="-10">
                <a:latin typeface="Arial"/>
                <a:cs typeface="Arial"/>
              </a:rPr>
              <a:t>we </a:t>
            </a:r>
            <a:r>
              <a:rPr dirty="0" sz="1400">
                <a:latin typeface="Arial"/>
                <a:cs typeface="Arial"/>
              </a:rPr>
              <a:t>are a  </a:t>
            </a:r>
            <a:r>
              <a:rPr dirty="0" sz="1400" spc="-5">
                <a:latin typeface="Arial"/>
                <a:cs typeface="Arial"/>
              </a:rPr>
              <a:t>renowned </a:t>
            </a:r>
            <a:r>
              <a:rPr dirty="0" sz="1400">
                <a:latin typeface="Arial"/>
                <a:cs typeface="Arial"/>
              </a:rPr>
              <a:t>name </a:t>
            </a:r>
            <a:r>
              <a:rPr dirty="0" sz="1400" spc="5">
                <a:latin typeface="Arial"/>
                <a:cs typeface="Arial"/>
              </a:rPr>
              <a:t>in </a:t>
            </a:r>
            <a:r>
              <a:rPr dirty="0" sz="1400">
                <a:latin typeface="Arial"/>
                <a:cs typeface="Arial"/>
              </a:rPr>
              <a:t>the </a:t>
            </a:r>
            <a:r>
              <a:rPr dirty="0" sz="1400" spc="-5">
                <a:latin typeface="Arial"/>
                <a:cs typeface="Arial"/>
              </a:rPr>
              <a:t>world </a:t>
            </a:r>
            <a:r>
              <a:rPr dirty="0" sz="1400">
                <a:latin typeface="Arial"/>
                <a:cs typeface="Arial"/>
              </a:rPr>
              <a:t>of </a:t>
            </a:r>
            <a:r>
              <a:rPr dirty="0" sz="1400" spc="-5">
                <a:latin typeface="Arial"/>
                <a:cs typeface="Arial"/>
              </a:rPr>
              <a:t>wooden </a:t>
            </a:r>
            <a:r>
              <a:rPr dirty="0" sz="1400">
                <a:latin typeface="Arial"/>
                <a:cs typeface="Arial"/>
              </a:rPr>
              <a:t>furniture and</a:t>
            </a:r>
            <a:r>
              <a:rPr dirty="0" sz="1400" spc="-2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handicrafts.</a:t>
            </a:r>
            <a:endParaRPr sz="1400">
              <a:latin typeface="Arial"/>
              <a:cs typeface="Arial"/>
            </a:endParaRPr>
          </a:p>
          <a:p>
            <a:pPr algn="just" marL="354965" marR="8890" indent="-342900">
              <a:lnSpc>
                <a:spcPct val="100000"/>
              </a:lnSpc>
              <a:spcBef>
                <a:spcPts val="335"/>
              </a:spcBef>
              <a:buChar char="•"/>
              <a:tabLst>
                <a:tab pos="355600" algn="l"/>
              </a:tabLst>
            </a:pPr>
            <a:r>
              <a:rPr dirty="0" sz="1400">
                <a:latin typeface="Arial"/>
                <a:cs typeface="Arial"/>
              </a:rPr>
              <a:t>Currently </a:t>
            </a:r>
            <a:r>
              <a:rPr dirty="0" sz="1400" spc="-10">
                <a:latin typeface="Arial"/>
                <a:cs typeface="Arial"/>
              </a:rPr>
              <a:t>we </a:t>
            </a:r>
            <a:r>
              <a:rPr dirty="0" sz="1400" spc="-5">
                <a:latin typeface="Arial"/>
                <a:cs typeface="Arial"/>
              </a:rPr>
              <a:t>have production </a:t>
            </a:r>
            <a:r>
              <a:rPr dirty="0" sz="1400">
                <a:latin typeface="Arial"/>
                <a:cs typeface="Arial"/>
              </a:rPr>
              <a:t>of 800-1000 </a:t>
            </a:r>
            <a:r>
              <a:rPr dirty="0" sz="1400" spc="-5">
                <a:latin typeface="Arial"/>
                <a:cs typeface="Arial"/>
              </a:rPr>
              <a:t>CBM, </a:t>
            </a:r>
            <a:r>
              <a:rPr dirty="0" sz="1400" spc="5">
                <a:latin typeface="Arial"/>
                <a:cs typeface="Arial"/>
              </a:rPr>
              <a:t>and </a:t>
            </a:r>
            <a:r>
              <a:rPr dirty="0" sz="1400">
                <a:latin typeface="Arial"/>
                <a:cs typeface="Arial"/>
              </a:rPr>
              <a:t>80% </a:t>
            </a:r>
            <a:r>
              <a:rPr dirty="0" sz="1400" spc="-5">
                <a:latin typeface="Arial"/>
                <a:cs typeface="Arial"/>
              </a:rPr>
              <a:t>export </a:t>
            </a:r>
            <a:r>
              <a:rPr dirty="0" sz="1400" spc="5">
                <a:latin typeface="Arial"/>
                <a:cs typeface="Arial"/>
              </a:rPr>
              <a:t>to </a:t>
            </a:r>
            <a:r>
              <a:rPr dirty="0" sz="1400" spc="-5">
                <a:latin typeface="Arial"/>
                <a:cs typeface="Arial"/>
              </a:rPr>
              <a:t>European </a:t>
            </a:r>
            <a:r>
              <a:rPr dirty="0" sz="1400">
                <a:latin typeface="Arial"/>
                <a:cs typeface="Arial"/>
              </a:rPr>
              <a:t>countries </a:t>
            </a:r>
            <a:r>
              <a:rPr dirty="0" sz="1400" spc="5">
                <a:latin typeface="Arial"/>
                <a:cs typeface="Arial"/>
              </a:rPr>
              <a:t>and </a:t>
            </a:r>
            <a:r>
              <a:rPr dirty="0" sz="1400" spc="-5">
                <a:latin typeface="Arial"/>
                <a:cs typeface="Arial"/>
              </a:rPr>
              <a:t>USA,  </a:t>
            </a:r>
            <a:r>
              <a:rPr dirty="0" sz="1400">
                <a:latin typeface="Arial"/>
                <a:cs typeface="Arial"/>
              </a:rPr>
              <a:t>and 20% domestic supply to other </a:t>
            </a:r>
            <a:r>
              <a:rPr dirty="0" sz="1400" spc="-5">
                <a:latin typeface="Arial"/>
                <a:cs typeface="Arial"/>
              </a:rPr>
              <a:t>Exporters, </a:t>
            </a:r>
            <a:r>
              <a:rPr dirty="0" sz="1400">
                <a:latin typeface="Arial"/>
                <a:cs typeface="Arial"/>
              </a:rPr>
              <a:t>our strength </a:t>
            </a:r>
            <a:r>
              <a:rPr dirty="0" sz="1400" spc="5">
                <a:latin typeface="Arial"/>
                <a:cs typeface="Arial"/>
              </a:rPr>
              <a:t>is our </a:t>
            </a:r>
            <a:r>
              <a:rPr dirty="0" sz="1400">
                <a:latin typeface="Arial"/>
                <a:cs typeface="Arial"/>
              </a:rPr>
              <a:t>skilled </a:t>
            </a:r>
            <a:r>
              <a:rPr dirty="0" sz="1400" spc="-5">
                <a:latin typeface="Arial"/>
                <a:cs typeface="Arial"/>
              </a:rPr>
              <a:t>Man power </a:t>
            </a:r>
            <a:r>
              <a:rPr dirty="0" sz="1400" spc="-10">
                <a:latin typeface="Arial"/>
                <a:cs typeface="Arial"/>
              </a:rPr>
              <a:t>we </a:t>
            </a:r>
            <a:r>
              <a:rPr dirty="0" sz="1400">
                <a:latin typeface="Arial"/>
                <a:cs typeface="Arial"/>
              </a:rPr>
              <a:t>can </a:t>
            </a:r>
            <a:r>
              <a:rPr dirty="0" sz="1400" spc="-5">
                <a:latin typeface="Arial"/>
                <a:cs typeface="Arial"/>
              </a:rPr>
              <a:t>expand  it </a:t>
            </a:r>
            <a:r>
              <a:rPr dirty="0" sz="1400">
                <a:latin typeface="Arial"/>
                <a:cs typeface="Arial"/>
              </a:rPr>
              <a:t>according to demand, </a:t>
            </a:r>
            <a:r>
              <a:rPr dirty="0" sz="1400" spc="-10">
                <a:latin typeface="Arial"/>
                <a:cs typeface="Arial"/>
              </a:rPr>
              <a:t>we </a:t>
            </a:r>
            <a:r>
              <a:rPr dirty="0" sz="1400">
                <a:latin typeface="Arial"/>
                <a:cs typeface="Arial"/>
              </a:rPr>
              <a:t>are </a:t>
            </a:r>
            <a:r>
              <a:rPr dirty="0" sz="1400" spc="-5">
                <a:latin typeface="Arial"/>
                <a:cs typeface="Arial"/>
              </a:rPr>
              <a:t>able </a:t>
            </a:r>
            <a:r>
              <a:rPr dirty="0" sz="1400">
                <a:latin typeface="Arial"/>
                <a:cs typeface="Arial"/>
              </a:rPr>
              <a:t>to produce </a:t>
            </a:r>
            <a:r>
              <a:rPr dirty="0" sz="1400" spc="-5">
                <a:latin typeface="Arial"/>
                <a:cs typeface="Arial"/>
              </a:rPr>
              <a:t>2000 CBM in </a:t>
            </a:r>
            <a:r>
              <a:rPr dirty="0" sz="1400">
                <a:latin typeface="Arial"/>
                <a:cs typeface="Arial"/>
              </a:rPr>
              <a:t>continue</a:t>
            </a:r>
            <a:r>
              <a:rPr dirty="0" sz="1400" spc="-21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orders,</a:t>
            </a:r>
            <a:endParaRPr sz="1400">
              <a:latin typeface="Arial"/>
              <a:cs typeface="Arial"/>
            </a:endParaRPr>
          </a:p>
          <a:p>
            <a:pPr algn="just" marL="354965" indent="-342900">
              <a:lnSpc>
                <a:spcPct val="100000"/>
              </a:lnSpc>
              <a:spcBef>
                <a:spcPts val="335"/>
              </a:spcBef>
              <a:buChar char="•"/>
              <a:tabLst>
                <a:tab pos="355600" algn="l"/>
              </a:tabLst>
            </a:pPr>
            <a:r>
              <a:rPr dirty="0" sz="1400">
                <a:latin typeface="Arial"/>
                <a:cs typeface="Arial"/>
              </a:rPr>
              <a:t>Our </a:t>
            </a:r>
            <a:r>
              <a:rPr dirty="0" sz="1400" spc="-5">
                <a:latin typeface="Arial"/>
                <a:cs typeface="Arial"/>
              </a:rPr>
              <a:t>Main </a:t>
            </a:r>
            <a:r>
              <a:rPr dirty="0" sz="1400">
                <a:latin typeface="Arial"/>
                <a:cs typeface="Arial"/>
              </a:rPr>
              <a:t>market are </a:t>
            </a:r>
            <a:r>
              <a:rPr dirty="0" sz="1400" spc="-5">
                <a:latin typeface="Arial"/>
                <a:cs typeface="Arial"/>
              </a:rPr>
              <a:t>The </a:t>
            </a:r>
            <a:r>
              <a:rPr dirty="0" sz="1400">
                <a:latin typeface="Arial"/>
                <a:cs typeface="Arial"/>
              </a:rPr>
              <a:t>Netherland, </a:t>
            </a:r>
            <a:r>
              <a:rPr dirty="0" sz="1400" spc="-5">
                <a:latin typeface="Arial"/>
                <a:cs typeface="Arial"/>
              </a:rPr>
              <a:t>Germany, </a:t>
            </a:r>
            <a:r>
              <a:rPr dirty="0" sz="1400">
                <a:latin typeface="Arial"/>
                <a:cs typeface="Arial"/>
              </a:rPr>
              <a:t>Belgium, </a:t>
            </a:r>
            <a:r>
              <a:rPr dirty="0" sz="1400" spc="-5">
                <a:latin typeface="Arial"/>
                <a:cs typeface="Arial"/>
              </a:rPr>
              <a:t>Canada, USA. </a:t>
            </a:r>
            <a:r>
              <a:rPr dirty="0" sz="1400">
                <a:latin typeface="Arial"/>
                <a:cs typeface="Arial"/>
              </a:rPr>
              <a:t>UK </a:t>
            </a:r>
            <a:r>
              <a:rPr dirty="0" sz="1400" spc="5">
                <a:latin typeface="Arial"/>
                <a:cs typeface="Arial"/>
              </a:rPr>
              <a:t>and</a:t>
            </a:r>
            <a:r>
              <a:rPr dirty="0" sz="1400" spc="19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Australia.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08555" y="1313199"/>
            <a:ext cx="3985895" cy="1671320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3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1800" spc="-5">
                <a:latin typeface="Arial"/>
                <a:cs typeface="Arial"/>
              </a:rPr>
              <a:t>Name: </a:t>
            </a:r>
            <a:r>
              <a:rPr dirty="0" sz="1800">
                <a:latin typeface="Arial"/>
                <a:cs typeface="Arial"/>
              </a:rPr>
              <a:t>Mr. </a:t>
            </a:r>
            <a:r>
              <a:rPr dirty="0" sz="1800" spc="-5">
                <a:latin typeface="Arial"/>
                <a:cs typeface="Arial"/>
              </a:rPr>
              <a:t>Vishnu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Jangid</a:t>
            </a:r>
            <a:endParaRPr sz="1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3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1800" spc="-5">
                <a:latin typeface="Arial"/>
                <a:cs typeface="Arial"/>
              </a:rPr>
              <a:t>Title: General/Export</a:t>
            </a:r>
            <a:r>
              <a:rPr dirty="0" sz="1800" spc="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Manager</a:t>
            </a:r>
            <a:endParaRPr sz="1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34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1800" spc="-10">
                <a:latin typeface="Arial"/>
                <a:cs typeface="Arial"/>
              </a:rPr>
              <a:t>Personal </a:t>
            </a:r>
            <a:r>
              <a:rPr dirty="0" sz="1800" spc="-5">
                <a:latin typeface="Arial"/>
                <a:cs typeface="Arial"/>
              </a:rPr>
              <a:t>Mobile:</a:t>
            </a:r>
            <a:r>
              <a:rPr dirty="0" sz="1800" spc="1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91-80038-90290</a:t>
            </a:r>
            <a:endParaRPr sz="1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3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1800" spc="-5">
                <a:latin typeface="Arial"/>
                <a:cs typeface="Arial"/>
              </a:rPr>
              <a:t>Contact E-mail:</a:t>
            </a:r>
            <a:r>
              <a:rPr dirty="0" sz="1800" spc="-5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vishnuss007@.com</a:t>
            </a:r>
            <a:endParaRPr sz="1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34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1800" spc="-5">
                <a:latin typeface="Arial"/>
                <a:cs typeface="Arial"/>
              </a:rPr>
              <a:t>Direct</a:t>
            </a:r>
            <a:r>
              <a:rPr dirty="0" sz="1800" spc="-2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line: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53667" y="731520"/>
            <a:ext cx="5257800" cy="367665"/>
          </a:xfrm>
          <a:prstGeom prst="rect">
            <a:avLst/>
          </a:prstGeom>
          <a:solidFill>
            <a:srgbClr val="BADFE2"/>
          </a:solidFill>
        </p:spPr>
        <p:txBody>
          <a:bodyPr wrap="square" lIns="0" tIns="39370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310"/>
              </a:spcBef>
            </a:pPr>
            <a:r>
              <a:rPr dirty="0" sz="1800" spc="-5">
                <a:latin typeface="Arial"/>
                <a:cs typeface="Arial"/>
              </a:rPr>
              <a:t>General </a:t>
            </a:r>
            <a:r>
              <a:rPr dirty="0" sz="1800" spc="-10">
                <a:latin typeface="Arial"/>
                <a:cs typeface="Arial"/>
              </a:rPr>
              <a:t>Manager </a:t>
            </a:r>
            <a:r>
              <a:rPr dirty="0" sz="1800" spc="-5">
                <a:latin typeface="Arial"/>
                <a:cs typeface="Arial"/>
              </a:rPr>
              <a:t>Info and</a:t>
            </a:r>
            <a:r>
              <a:rPr dirty="0" sz="1800" spc="2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Photo: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252972" y="1335024"/>
            <a:ext cx="2985770" cy="3366770"/>
            <a:chOff x="6252972" y="1335024"/>
            <a:chExt cx="2985770" cy="3366770"/>
          </a:xfrm>
        </p:grpSpPr>
        <p:sp>
          <p:nvSpPr>
            <p:cNvPr id="5" name="object 5"/>
            <p:cNvSpPr/>
            <p:nvPr/>
          </p:nvSpPr>
          <p:spPr>
            <a:xfrm>
              <a:off x="6259067" y="1341120"/>
              <a:ext cx="2971800" cy="2438400"/>
            </a:xfrm>
            <a:custGeom>
              <a:avLst/>
              <a:gdLst/>
              <a:ahLst/>
              <a:cxnLst/>
              <a:rect l="l" t="t" r="r" b="b"/>
              <a:pathLst>
                <a:path w="2971800" h="2438400">
                  <a:moveTo>
                    <a:pt x="2971800" y="2438400"/>
                  </a:moveTo>
                  <a:lnTo>
                    <a:pt x="0" y="2438400"/>
                  </a:lnTo>
                  <a:lnTo>
                    <a:pt x="0" y="0"/>
                  </a:lnTo>
                  <a:lnTo>
                    <a:pt x="2971800" y="0"/>
                  </a:lnTo>
                  <a:lnTo>
                    <a:pt x="2971800" y="243840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252972" y="1335024"/>
              <a:ext cx="2985770" cy="2444750"/>
            </a:xfrm>
            <a:custGeom>
              <a:avLst/>
              <a:gdLst/>
              <a:ahLst/>
              <a:cxnLst/>
              <a:rect l="l" t="t" r="r" b="b"/>
              <a:pathLst>
                <a:path w="2985770" h="2444750">
                  <a:moveTo>
                    <a:pt x="13715" y="2444496"/>
                  </a:moveTo>
                  <a:lnTo>
                    <a:pt x="0" y="2444496"/>
                  </a:lnTo>
                  <a:lnTo>
                    <a:pt x="0" y="0"/>
                  </a:lnTo>
                  <a:lnTo>
                    <a:pt x="2985515" y="0"/>
                  </a:lnTo>
                  <a:lnTo>
                    <a:pt x="2985515" y="6095"/>
                  </a:lnTo>
                  <a:lnTo>
                    <a:pt x="13715" y="6095"/>
                  </a:lnTo>
                  <a:lnTo>
                    <a:pt x="6095" y="13715"/>
                  </a:lnTo>
                  <a:lnTo>
                    <a:pt x="13715" y="13715"/>
                  </a:lnTo>
                  <a:lnTo>
                    <a:pt x="13715" y="2444496"/>
                  </a:lnTo>
                  <a:close/>
                </a:path>
                <a:path w="2985770" h="2444750">
                  <a:moveTo>
                    <a:pt x="13715" y="13715"/>
                  </a:moveTo>
                  <a:lnTo>
                    <a:pt x="6095" y="13715"/>
                  </a:lnTo>
                  <a:lnTo>
                    <a:pt x="13715" y="6095"/>
                  </a:lnTo>
                  <a:lnTo>
                    <a:pt x="13715" y="13715"/>
                  </a:lnTo>
                  <a:close/>
                </a:path>
                <a:path w="2985770" h="2444750">
                  <a:moveTo>
                    <a:pt x="2971799" y="13715"/>
                  </a:moveTo>
                  <a:lnTo>
                    <a:pt x="13715" y="13715"/>
                  </a:lnTo>
                  <a:lnTo>
                    <a:pt x="13715" y="6095"/>
                  </a:lnTo>
                  <a:lnTo>
                    <a:pt x="2971799" y="6095"/>
                  </a:lnTo>
                  <a:lnTo>
                    <a:pt x="2971799" y="13715"/>
                  </a:lnTo>
                  <a:close/>
                </a:path>
                <a:path w="2985770" h="2444750">
                  <a:moveTo>
                    <a:pt x="2985515" y="2444496"/>
                  </a:moveTo>
                  <a:lnTo>
                    <a:pt x="2971799" y="2444496"/>
                  </a:lnTo>
                  <a:lnTo>
                    <a:pt x="2971799" y="6095"/>
                  </a:lnTo>
                  <a:lnTo>
                    <a:pt x="2977895" y="13715"/>
                  </a:lnTo>
                  <a:lnTo>
                    <a:pt x="2985515" y="13715"/>
                  </a:lnTo>
                  <a:lnTo>
                    <a:pt x="2985515" y="2444496"/>
                  </a:lnTo>
                  <a:close/>
                </a:path>
                <a:path w="2985770" h="2444750">
                  <a:moveTo>
                    <a:pt x="2985515" y="13715"/>
                  </a:moveTo>
                  <a:lnTo>
                    <a:pt x="2977895" y="13715"/>
                  </a:lnTo>
                  <a:lnTo>
                    <a:pt x="2971799" y="6095"/>
                  </a:lnTo>
                  <a:lnTo>
                    <a:pt x="2985515" y="6095"/>
                  </a:lnTo>
                  <a:lnTo>
                    <a:pt x="2985515" y="137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6259067" y="3779520"/>
              <a:ext cx="2971800" cy="914400"/>
            </a:xfrm>
            <a:custGeom>
              <a:avLst/>
              <a:gdLst/>
              <a:ahLst/>
              <a:cxnLst/>
              <a:rect l="l" t="t" r="r" b="b"/>
              <a:pathLst>
                <a:path w="2971800" h="914400">
                  <a:moveTo>
                    <a:pt x="2971800" y="914400"/>
                  </a:moveTo>
                  <a:lnTo>
                    <a:pt x="0" y="914400"/>
                  </a:lnTo>
                  <a:lnTo>
                    <a:pt x="0" y="0"/>
                  </a:lnTo>
                  <a:lnTo>
                    <a:pt x="2971800" y="0"/>
                  </a:lnTo>
                  <a:lnTo>
                    <a:pt x="2971800" y="91440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252972" y="3779520"/>
              <a:ext cx="2985770" cy="922019"/>
            </a:xfrm>
            <a:custGeom>
              <a:avLst/>
              <a:gdLst/>
              <a:ahLst/>
              <a:cxnLst/>
              <a:rect l="l" t="t" r="r" b="b"/>
              <a:pathLst>
                <a:path w="2985770" h="922020">
                  <a:moveTo>
                    <a:pt x="2985515" y="922019"/>
                  </a:moveTo>
                  <a:lnTo>
                    <a:pt x="0" y="922019"/>
                  </a:lnTo>
                  <a:lnTo>
                    <a:pt x="0" y="0"/>
                  </a:lnTo>
                  <a:lnTo>
                    <a:pt x="13715" y="0"/>
                  </a:lnTo>
                  <a:lnTo>
                    <a:pt x="13715" y="908303"/>
                  </a:lnTo>
                  <a:lnTo>
                    <a:pt x="6095" y="908303"/>
                  </a:lnTo>
                  <a:lnTo>
                    <a:pt x="13715" y="914399"/>
                  </a:lnTo>
                  <a:lnTo>
                    <a:pt x="2985515" y="914399"/>
                  </a:lnTo>
                  <a:lnTo>
                    <a:pt x="2985515" y="922019"/>
                  </a:lnTo>
                  <a:close/>
                </a:path>
                <a:path w="2985770" h="922020">
                  <a:moveTo>
                    <a:pt x="2971799" y="914399"/>
                  </a:moveTo>
                  <a:lnTo>
                    <a:pt x="2971799" y="0"/>
                  </a:lnTo>
                  <a:lnTo>
                    <a:pt x="2985515" y="0"/>
                  </a:lnTo>
                  <a:lnTo>
                    <a:pt x="2985515" y="908303"/>
                  </a:lnTo>
                  <a:lnTo>
                    <a:pt x="2977895" y="908303"/>
                  </a:lnTo>
                  <a:lnTo>
                    <a:pt x="2971799" y="914399"/>
                  </a:lnTo>
                  <a:close/>
                </a:path>
                <a:path w="2985770" h="922020">
                  <a:moveTo>
                    <a:pt x="13715" y="914399"/>
                  </a:moveTo>
                  <a:lnTo>
                    <a:pt x="6095" y="908303"/>
                  </a:lnTo>
                  <a:lnTo>
                    <a:pt x="13715" y="908303"/>
                  </a:lnTo>
                  <a:lnTo>
                    <a:pt x="13715" y="914399"/>
                  </a:lnTo>
                  <a:close/>
                </a:path>
                <a:path w="2985770" h="922020">
                  <a:moveTo>
                    <a:pt x="2971799" y="914399"/>
                  </a:moveTo>
                  <a:lnTo>
                    <a:pt x="13715" y="914399"/>
                  </a:lnTo>
                  <a:lnTo>
                    <a:pt x="13715" y="908303"/>
                  </a:lnTo>
                  <a:lnTo>
                    <a:pt x="2971799" y="908303"/>
                  </a:lnTo>
                  <a:lnTo>
                    <a:pt x="2971799" y="914399"/>
                  </a:lnTo>
                  <a:close/>
                </a:path>
                <a:path w="2985770" h="922020">
                  <a:moveTo>
                    <a:pt x="2985515" y="914399"/>
                  </a:moveTo>
                  <a:lnTo>
                    <a:pt x="2971799" y="914399"/>
                  </a:lnTo>
                  <a:lnTo>
                    <a:pt x="2977895" y="908303"/>
                  </a:lnTo>
                  <a:lnTo>
                    <a:pt x="2985515" y="908303"/>
                  </a:lnTo>
                  <a:lnTo>
                    <a:pt x="2985515" y="91439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08555" y="1313199"/>
            <a:ext cx="3803650" cy="1671320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3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1800" spc="-5">
                <a:latin typeface="Arial"/>
                <a:cs typeface="Arial"/>
              </a:rPr>
              <a:t>Name: </a:t>
            </a:r>
            <a:r>
              <a:rPr dirty="0" sz="1800">
                <a:latin typeface="Arial"/>
                <a:cs typeface="Arial"/>
              </a:rPr>
              <a:t>Mrs. </a:t>
            </a:r>
            <a:r>
              <a:rPr dirty="0" sz="1800" spc="-5">
                <a:latin typeface="Arial"/>
                <a:cs typeface="Arial"/>
              </a:rPr>
              <a:t>Vijay </a:t>
            </a:r>
            <a:r>
              <a:rPr dirty="0" sz="1800" spc="-10">
                <a:latin typeface="Arial"/>
                <a:cs typeface="Arial"/>
              </a:rPr>
              <a:t>laxmi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Jangid</a:t>
            </a:r>
            <a:endParaRPr sz="1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3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1800" spc="-5">
                <a:latin typeface="Arial"/>
                <a:cs typeface="Arial"/>
              </a:rPr>
              <a:t>Title:</a:t>
            </a:r>
            <a:r>
              <a:rPr dirty="0" sz="1800" spc="484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OWNER</a:t>
            </a:r>
            <a:endParaRPr sz="1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34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1800" spc="-10">
                <a:latin typeface="Arial"/>
                <a:cs typeface="Arial"/>
              </a:rPr>
              <a:t>Personal </a:t>
            </a:r>
            <a:r>
              <a:rPr dirty="0" sz="1800" spc="-5">
                <a:latin typeface="Arial"/>
                <a:cs typeface="Arial"/>
              </a:rPr>
              <a:t>Mobile:</a:t>
            </a:r>
            <a:r>
              <a:rPr dirty="0" sz="1800" spc="1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91-72969-98778</a:t>
            </a:r>
            <a:endParaRPr sz="1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3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1800" spc="-5">
                <a:latin typeface="Arial"/>
                <a:cs typeface="Arial"/>
              </a:rPr>
              <a:t>Contact</a:t>
            </a:r>
            <a:r>
              <a:rPr dirty="0" sz="1800" spc="-2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E-mail:</a:t>
            </a:r>
            <a:endParaRPr sz="1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34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1800" spc="-5">
                <a:latin typeface="Arial"/>
                <a:cs typeface="Arial"/>
              </a:rPr>
              <a:t>Direct line: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0291-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53667" y="731520"/>
            <a:ext cx="5257800" cy="367665"/>
          </a:xfrm>
          <a:prstGeom prst="rect">
            <a:avLst/>
          </a:prstGeom>
          <a:solidFill>
            <a:srgbClr val="BADFE2"/>
          </a:solidFill>
        </p:spPr>
        <p:txBody>
          <a:bodyPr wrap="square" lIns="0" tIns="39370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310"/>
              </a:spcBef>
            </a:pPr>
            <a:r>
              <a:rPr dirty="0" sz="1800" spc="-10">
                <a:latin typeface="Arial"/>
                <a:cs typeface="Arial"/>
              </a:rPr>
              <a:t>Additional </a:t>
            </a:r>
            <a:r>
              <a:rPr dirty="0" sz="1800" spc="-5">
                <a:latin typeface="Arial"/>
                <a:cs typeface="Arial"/>
              </a:rPr>
              <a:t>Contact Info </a:t>
            </a:r>
            <a:r>
              <a:rPr dirty="0" sz="1800" spc="-10">
                <a:latin typeface="Arial"/>
                <a:cs typeface="Arial"/>
              </a:rPr>
              <a:t>and</a:t>
            </a:r>
            <a:r>
              <a:rPr dirty="0" sz="1800" spc="5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Photo: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252972" y="1335024"/>
            <a:ext cx="2985770" cy="3366770"/>
            <a:chOff x="6252972" y="1335024"/>
            <a:chExt cx="2985770" cy="3366770"/>
          </a:xfrm>
        </p:grpSpPr>
        <p:sp>
          <p:nvSpPr>
            <p:cNvPr id="5" name="object 5"/>
            <p:cNvSpPr/>
            <p:nvPr/>
          </p:nvSpPr>
          <p:spPr>
            <a:xfrm>
              <a:off x="6259067" y="1341120"/>
              <a:ext cx="2971800" cy="2438400"/>
            </a:xfrm>
            <a:custGeom>
              <a:avLst/>
              <a:gdLst/>
              <a:ahLst/>
              <a:cxnLst/>
              <a:rect l="l" t="t" r="r" b="b"/>
              <a:pathLst>
                <a:path w="2971800" h="2438400">
                  <a:moveTo>
                    <a:pt x="2971800" y="2438400"/>
                  </a:moveTo>
                  <a:lnTo>
                    <a:pt x="0" y="2438400"/>
                  </a:lnTo>
                  <a:lnTo>
                    <a:pt x="0" y="0"/>
                  </a:lnTo>
                  <a:lnTo>
                    <a:pt x="2971800" y="0"/>
                  </a:lnTo>
                  <a:lnTo>
                    <a:pt x="2971800" y="243840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252972" y="1335024"/>
              <a:ext cx="2985770" cy="2444750"/>
            </a:xfrm>
            <a:custGeom>
              <a:avLst/>
              <a:gdLst/>
              <a:ahLst/>
              <a:cxnLst/>
              <a:rect l="l" t="t" r="r" b="b"/>
              <a:pathLst>
                <a:path w="2985770" h="2444750">
                  <a:moveTo>
                    <a:pt x="13715" y="2444496"/>
                  </a:moveTo>
                  <a:lnTo>
                    <a:pt x="0" y="2444496"/>
                  </a:lnTo>
                  <a:lnTo>
                    <a:pt x="0" y="0"/>
                  </a:lnTo>
                  <a:lnTo>
                    <a:pt x="2985515" y="0"/>
                  </a:lnTo>
                  <a:lnTo>
                    <a:pt x="2985515" y="6095"/>
                  </a:lnTo>
                  <a:lnTo>
                    <a:pt x="13715" y="6095"/>
                  </a:lnTo>
                  <a:lnTo>
                    <a:pt x="6095" y="13715"/>
                  </a:lnTo>
                  <a:lnTo>
                    <a:pt x="13715" y="13715"/>
                  </a:lnTo>
                  <a:lnTo>
                    <a:pt x="13715" y="2444496"/>
                  </a:lnTo>
                  <a:close/>
                </a:path>
                <a:path w="2985770" h="2444750">
                  <a:moveTo>
                    <a:pt x="13715" y="13715"/>
                  </a:moveTo>
                  <a:lnTo>
                    <a:pt x="6095" y="13715"/>
                  </a:lnTo>
                  <a:lnTo>
                    <a:pt x="13715" y="6095"/>
                  </a:lnTo>
                  <a:lnTo>
                    <a:pt x="13715" y="13715"/>
                  </a:lnTo>
                  <a:close/>
                </a:path>
                <a:path w="2985770" h="2444750">
                  <a:moveTo>
                    <a:pt x="2971799" y="13715"/>
                  </a:moveTo>
                  <a:lnTo>
                    <a:pt x="13715" y="13715"/>
                  </a:lnTo>
                  <a:lnTo>
                    <a:pt x="13715" y="6095"/>
                  </a:lnTo>
                  <a:lnTo>
                    <a:pt x="2971799" y="6095"/>
                  </a:lnTo>
                  <a:lnTo>
                    <a:pt x="2971799" y="13715"/>
                  </a:lnTo>
                  <a:close/>
                </a:path>
                <a:path w="2985770" h="2444750">
                  <a:moveTo>
                    <a:pt x="2985515" y="2444496"/>
                  </a:moveTo>
                  <a:lnTo>
                    <a:pt x="2971799" y="2444496"/>
                  </a:lnTo>
                  <a:lnTo>
                    <a:pt x="2971799" y="6095"/>
                  </a:lnTo>
                  <a:lnTo>
                    <a:pt x="2977895" y="13715"/>
                  </a:lnTo>
                  <a:lnTo>
                    <a:pt x="2985515" y="13715"/>
                  </a:lnTo>
                  <a:lnTo>
                    <a:pt x="2985515" y="2444496"/>
                  </a:lnTo>
                  <a:close/>
                </a:path>
                <a:path w="2985770" h="2444750">
                  <a:moveTo>
                    <a:pt x="2985515" y="13715"/>
                  </a:moveTo>
                  <a:lnTo>
                    <a:pt x="2977895" y="13715"/>
                  </a:lnTo>
                  <a:lnTo>
                    <a:pt x="2971799" y="6095"/>
                  </a:lnTo>
                  <a:lnTo>
                    <a:pt x="2985515" y="6095"/>
                  </a:lnTo>
                  <a:lnTo>
                    <a:pt x="2985515" y="137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6259067" y="3779520"/>
              <a:ext cx="2971800" cy="914400"/>
            </a:xfrm>
            <a:custGeom>
              <a:avLst/>
              <a:gdLst/>
              <a:ahLst/>
              <a:cxnLst/>
              <a:rect l="l" t="t" r="r" b="b"/>
              <a:pathLst>
                <a:path w="2971800" h="914400">
                  <a:moveTo>
                    <a:pt x="2971800" y="914400"/>
                  </a:moveTo>
                  <a:lnTo>
                    <a:pt x="0" y="914400"/>
                  </a:lnTo>
                  <a:lnTo>
                    <a:pt x="0" y="0"/>
                  </a:lnTo>
                  <a:lnTo>
                    <a:pt x="2971800" y="0"/>
                  </a:lnTo>
                  <a:lnTo>
                    <a:pt x="2971800" y="91440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252972" y="3779520"/>
              <a:ext cx="2985770" cy="922019"/>
            </a:xfrm>
            <a:custGeom>
              <a:avLst/>
              <a:gdLst/>
              <a:ahLst/>
              <a:cxnLst/>
              <a:rect l="l" t="t" r="r" b="b"/>
              <a:pathLst>
                <a:path w="2985770" h="922020">
                  <a:moveTo>
                    <a:pt x="2985515" y="922019"/>
                  </a:moveTo>
                  <a:lnTo>
                    <a:pt x="0" y="922019"/>
                  </a:lnTo>
                  <a:lnTo>
                    <a:pt x="0" y="0"/>
                  </a:lnTo>
                  <a:lnTo>
                    <a:pt x="13715" y="0"/>
                  </a:lnTo>
                  <a:lnTo>
                    <a:pt x="13715" y="908303"/>
                  </a:lnTo>
                  <a:lnTo>
                    <a:pt x="6095" y="908303"/>
                  </a:lnTo>
                  <a:lnTo>
                    <a:pt x="13715" y="914399"/>
                  </a:lnTo>
                  <a:lnTo>
                    <a:pt x="2985515" y="914399"/>
                  </a:lnTo>
                  <a:lnTo>
                    <a:pt x="2985515" y="922019"/>
                  </a:lnTo>
                  <a:close/>
                </a:path>
                <a:path w="2985770" h="922020">
                  <a:moveTo>
                    <a:pt x="2971799" y="914399"/>
                  </a:moveTo>
                  <a:lnTo>
                    <a:pt x="2971799" y="0"/>
                  </a:lnTo>
                  <a:lnTo>
                    <a:pt x="2985515" y="0"/>
                  </a:lnTo>
                  <a:lnTo>
                    <a:pt x="2985515" y="908303"/>
                  </a:lnTo>
                  <a:lnTo>
                    <a:pt x="2977895" y="908303"/>
                  </a:lnTo>
                  <a:lnTo>
                    <a:pt x="2971799" y="914399"/>
                  </a:lnTo>
                  <a:close/>
                </a:path>
                <a:path w="2985770" h="922020">
                  <a:moveTo>
                    <a:pt x="13715" y="914399"/>
                  </a:moveTo>
                  <a:lnTo>
                    <a:pt x="6095" y="908303"/>
                  </a:lnTo>
                  <a:lnTo>
                    <a:pt x="13715" y="908303"/>
                  </a:lnTo>
                  <a:lnTo>
                    <a:pt x="13715" y="914399"/>
                  </a:lnTo>
                  <a:close/>
                </a:path>
                <a:path w="2985770" h="922020">
                  <a:moveTo>
                    <a:pt x="2971799" y="914399"/>
                  </a:moveTo>
                  <a:lnTo>
                    <a:pt x="13715" y="914399"/>
                  </a:lnTo>
                  <a:lnTo>
                    <a:pt x="13715" y="908303"/>
                  </a:lnTo>
                  <a:lnTo>
                    <a:pt x="2971799" y="908303"/>
                  </a:lnTo>
                  <a:lnTo>
                    <a:pt x="2971799" y="914399"/>
                  </a:lnTo>
                  <a:close/>
                </a:path>
                <a:path w="2985770" h="922020">
                  <a:moveTo>
                    <a:pt x="2985515" y="914399"/>
                  </a:moveTo>
                  <a:lnTo>
                    <a:pt x="2971799" y="914399"/>
                  </a:lnTo>
                  <a:lnTo>
                    <a:pt x="2977895" y="908303"/>
                  </a:lnTo>
                  <a:lnTo>
                    <a:pt x="2985515" y="908303"/>
                  </a:lnTo>
                  <a:lnTo>
                    <a:pt x="2985515" y="91439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29867" y="626364"/>
            <a:ext cx="8229600" cy="1143000"/>
          </a:xfrm>
          <a:custGeom>
            <a:avLst/>
            <a:gdLst/>
            <a:ahLst/>
            <a:cxnLst/>
            <a:rect l="l" t="t" r="r" b="b"/>
            <a:pathLst>
              <a:path w="8229600" h="1143000">
                <a:moveTo>
                  <a:pt x="8229600" y="1142999"/>
                </a:moveTo>
                <a:lnTo>
                  <a:pt x="0" y="1142999"/>
                </a:lnTo>
                <a:lnTo>
                  <a:pt x="0" y="0"/>
                </a:lnTo>
                <a:lnTo>
                  <a:pt x="8229600" y="0"/>
                </a:lnTo>
                <a:lnTo>
                  <a:pt x="8229600" y="1142999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66192" y="961206"/>
            <a:ext cx="495427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solidFill>
                  <a:srgbClr val="000000"/>
                </a:solidFill>
                <a:latin typeface="Arial"/>
                <a:cs typeface="Arial"/>
              </a:rPr>
              <a:t>Factory </a:t>
            </a:r>
            <a:r>
              <a:rPr dirty="0" sz="2800">
                <a:solidFill>
                  <a:srgbClr val="000000"/>
                </a:solidFill>
                <a:latin typeface="Arial"/>
                <a:cs typeface="Arial"/>
              </a:rPr>
              <a:t>production </a:t>
            </a:r>
            <a:r>
              <a:rPr dirty="0" sz="2800" spc="-5">
                <a:solidFill>
                  <a:srgbClr val="000000"/>
                </a:solidFill>
                <a:latin typeface="Arial"/>
                <a:cs typeface="Arial"/>
              </a:rPr>
              <a:t>area</a:t>
            </a:r>
            <a:r>
              <a:rPr dirty="0" sz="2800" spc="-2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000000"/>
                </a:solidFill>
                <a:latin typeface="Arial"/>
                <a:cs typeface="Arial"/>
              </a:rPr>
              <a:t>photos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153667" y="1950720"/>
            <a:ext cx="8686800" cy="5181600"/>
            <a:chOff x="1153667" y="1950720"/>
            <a:chExt cx="8686800" cy="5181600"/>
          </a:xfrm>
        </p:grpSpPr>
        <p:sp>
          <p:nvSpPr>
            <p:cNvPr id="5" name="object 5"/>
            <p:cNvSpPr/>
            <p:nvPr/>
          </p:nvSpPr>
          <p:spPr>
            <a:xfrm>
              <a:off x="1153667" y="1950720"/>
              <a:ext cx="6781800" cy="1828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944867" y="1950720"/>
              <a:ext cx="2895599" cy="18288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6563867" y="4693920"/>
              <a:ext cx="3252215" cy="243839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153667" y="3779520"/>
              <a:ext cx="6781800" cy="325831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944867" y="3779520"/>
              <a:ext cx="2895599" cy="10210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29867" y="626364"/>
            <a:ext cx="8229600" cy="1143000"/>
          </a:xfrm>
          <a:custGeom>
            <a:avLst/>
            <a:gdLst/>
            <a:ahLst/>
            <a:cxnLst/>
            <a:rect l="l" t="t" r="r" b="b"/>
            <a:pathLst>
              <a:path w="8229600" h="1143000">
                <a:moveTo>
                  <a:pt x="8229600" y="1142999"/>
                </a:moveTo>
                <a:lnTo>
                  <a:pt x="0" y="1142999"/>
                </a:lnTo>
                <a:lnTo>
                  <a:pt x="0" y="0"/>
                </a:lnTo>
                <a:lnTo>
                  <a:pt x="8229600" y="0"/>
                </a:lnTo>
                <a:lnTo>
                  <a:pt x="8229600" y="1142999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54878" y="961206"/>
            <a:ext cx="517461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solidFill>
                  <a:srgbClr val="000000"/>
                </a:solidFill>
                <a:latin typeface="Arial"/>
                <a:cs typeface="Arial"/>
              </a:rPr>
              <a:t>warehouse shipping </a:t>
            </a:r>
            <a:r>
              <a:rPr dirty="0" sz="2800" spc="-5">
                <a:solidFill>
                  <a:srgbClr val="000000"/>
                </a:solidFill>
                <a:latin typeface="Arial"/>
                <a:cs typeface="Arial"/>
              </a:rPr>
              <a:t>area</a:t>
            </a:r>
            <a:r>
              <a:rPr dirty="0" sz="2800" spc="-5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000000"/>
                </a:solidFill>
                <a:latin typeface="Arial"/>
                <a:cs typeface="Arial"/>
              </a:rPr>
              <a:t>photos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91867" y="2026920"/>
            <a:ext cx="6705600" cy="44729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29867" y="626364"/>
            <a:ext cx="8229600" cy="638810"/>
          </a:xfrm>
          <a:custGeom>
            <a:avLst/>
            <a:gdLst/>
            <a:ahLst/>
            <a:cxnLst/>
            <a:rect l="l" t="t" r="r" b="b"/>
            <a:pathLst>
              <a:path w="8229600" h="638810">
                <a:moveTo>
                  <a:pt x="8229600" y="638555"/>
                </a:moveTo>
                <a:lnTo>
                  <a:pt x="0" y="638555"/>
                </a:lnTo>
                <a:lnTo>
                  <a:pt x="0" y="0"/>
                </a:lnTo>
                <a:lnTo>
                  <a:pt x="8229600" y="0"/>
                </a:lnTo>
                <a:lnTo>
                  <a:pt x="8229600" y="638555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40054" y="709624"/>
            <a:ext cx="560641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solidFill>
                  <a:srgbClr val="000000"/>
                </a:solidFill>
                <a:latin typeface="Arial"/>
                <a:cs typeface="Arial"/>
              </a:rPr>
              <a:t>Some </a:t>
            </a:r>
            <a:r>
              <a:rPr dirty="0" sz="2800">
                <a:solidFill>
                  <a:srgbClr val="000000"/>
                </a:solidFill>
                <a:latin typeface="Arial"/>
                <a:cs typeface="Arial"/>
              </a:rPr>
              <a:t>photos of </a:t>
            </a:r>
            <a:r>
              <a:rPr dirty="0" sz="2800" spc="-5">
                <a:solidFill>
                  <a:srgbClr val="000000"/>
                </a:solidFill>
                <a:latin typeface="Arial"/>
                <a:cs typeface="Arial"/>
              </a:rPr>
              <a:t>Current</a:t>
            </a:r>
            <a:r>
              <a:rPr dirty="0" sz="2800" spc="-3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000000"/>
                </a:solidFill>
                <a:latin typeface="Arial"/>
                <a:cs typeface="Arial"/>
              </a:rPr>
              <a:t>Production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77467" y="1493520"/>
            <a:ext cx="2424684" cy="22219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730752" y="1671828"/>
            <a:ext cx="2596896" cy="18653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487667" y="1560576"/>
            <a:ext cx="3136391" cy="2170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077467" y="4008120"/>
            <a:ext cx="2653284" cy="27157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896867" y="4078223"/>
            <a:ext cx="3348228" cy="257555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345680" y="4355592"/>
            <a:ext cx="2319527" cy="229819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29867" y="626364"/>
            <a:ext cx="8229600" cy="638810"/>
          </a:xfrm>
          <a:custGeom>
            <a:avLst/>
            <a:gdLst/>
            <a:ahLst/>
            <a:cxnLst/>
            <a:rect l="l" t="t" r="r" b="b"/>
            <a:pathLst>
              <a:path w="8229600" h="638810">
                <a:moveTo>
                  <a:pt x="8229600" y="638555"/>
                </a:moveTo>
                <a:lnTo>
                  <a:pt x="0" y="638555"/>
                </a:lnTo>
                <a:lnTo>
                  <a:pt x="0" y="0"/>
                </a:lnTo>
                <a:lnTo>
                  <a:pt x="8229600" y="0"/>
                </a:lnTo>
                <a:lnTo>
                  <a:pt x="8229600" y="638555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40054" y="709624"/>
            <a:ext cx="560641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solidFill>
                  <a:srgbClr val="000000"/>
                </a:solidFill>
                <a:latin typeface="Arial"/>
                <a:cs typeface="Arial"/>
              </a:rPr>
              <a:t>Some </a:t>
            </a:r>
            <a:r>
              <a:rPr dirty="0" sz="2800">
                <a:solidFill>
                  <a:srgbClr val="000000"/>
                </a:solidFill>
                <a:latin typeface="Arial"/>
                <a:cs typeface="Arial"/>
              </a:rPr>
              <a:t>photos of </a:t>
            </a:r>
            <a:r>
              <a:rPr dirty="0" sz="2800" spc="-5">
                <a:solidFill>
                  <a:srgbClr val="000000"/>
                </a:solidFill>
                <a:latin typeface="Arial"/>
                <a:cs typeface="Arial"/>
              </a:rPr>
              <a:t>Current</a:t>
            </a:r>
            <a:r>
              <a:rPr dirty="0" sz="2800" spc="-3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000000"/>
                </a:solidFill>
                <a:latin typeface="Arial"/>
                <a:cs typeface="Arial"/>
              </a:rPr>
              <a:t>Production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15667" y="1411224"/>
            <a:ext cx="3444240" cy="26212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792723" y="1417320"/>
            <a:ext cx="2697479" cy="22494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879591" y="4194048"/>
            <a:ext cx="2638043" cy="22341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915667" y="4297679"/>
            <a:ext cx="3357372" cy="21305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29867" y="626364"/>
            <a:ext cx="8229600" cy="867410"/>
          </a:xfrm>
          <a:custGeom>
            <a:avLst/>
            <a:gdLst/>
            <a:ahLst/>
            <a:cxnLst/>
            <a:rect l="l" t="t" r="r" b="b"/>
            <a:pathLst>
              <a:path w="8229600" h="867410">
                <a:moveTo>
                  <a:pt x="8229600" y="867155"/>
                </a:moveTo>
                <a:lnTo>
                  <a:pt x="0" y="867155"/>
                </a:lnTo>
                <a:lnTo>
                  <a:pt x="0" y="0"/>
                </a:lnTo>
                <a:lnTo>
                  <a:pt x="8229600" y="0"/>
                </a:lnTo>
                <a:lnTo>
                  <a:pt x="8229600" y="867155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17171" y="856007"/>
            <a:ext cx="405384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000000"/>
                </a:solidFill>
                <a:latin typeface="Arial"/>
                <a:cs typeface="Arial"/>
              </a:rPr>
              <a:t>More </a:t>
            </a:r>
            <a:r>
              <a:rPr dirty="0" sz="2400" spc="-5">
                <a:solidFill>
                  <a:srgbClr val="000000"/>
                </a:solidFill>
                <a:latin typeface="Arial"/>
                <a:cs typeface="Arial"/>
              </a:rPr>
              <a:t>photos </a:t>
            </a:r>
            <a:r>
              <a:rPr dirty="0" sz="2400">
                <a:solidFill>
                  <a:srgbClr val="000000"/>
                </a:solidFill>
                <a:latin typeface="Arial"/>
                <a:cs typeface="Arial"/>
              </a:rPr>
              <a:t>for</a:t>
            </a:r>
            <a:r>
              <a:rPr dirty="0" sz="2400" spc="-8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000000"/>
                </a:solidFill>
                <a:latin typeface="Arial"/>
                <a:cs typeface="Arial"/>
              </a:rPr>
              <a:t>consideration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325868" y="1645920"/>
            <a:ext cx="2244851" cy="2743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/>
          <p:cNvGrpSpPr/>
          <p:nvPr/>
        </p:nvGrpSpPr>
        <p:grpSpPr>
          <a:xfrm>
            <a:off x="1077467" y="1569720"/>
            <a:ext cx="6189345" cy="4953000"/>
            <a:chOff x="1077467" y="1569720"/>
            <a:chExt cx="6189345" cy="4953000"/>
          </a:xfrm>
        </p:grpSpPr>
        <p:sp>
          <p:nvSpPr>
            <p:cNvPr id="6" name="object 6"/>
            <p:cNvSpPr/>
            <p:nvPr/>
          </p:nvSpPr>
          <p:spPr>
            <a:xfrm>
              <a:off x="1077467" y="1569720"/>
              <a:ext cx="2628900" cy="22098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658867" y="1569720"/>
              <a:ext cx="1524000" cy="22098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744467" y="3779520"/>
              <a:ext cx="3521963" cy="274319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077467" y="3779520"/>
              <a:ext cx="2628900" cy="5334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658867" y="3779520"/>
              <a:ext cx="1524000" cy="9601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/>
          <p:nvPr/>
        </p:nvSpPr>
        <p:spPr>
          <a:xfrm>
            <a:off x="1382267" y="6675120"/>
            <a:ext cx="7924800" cy="367665"/>
          </a:xfrm>
          <a:custGeom>
            <a:avLst/>
            <a:gdLst/>
            <a:ahLst/>
            <a:cxnLst/>
            <a:rect l="l" t="t" r="r" b="b"/>
            <a:pathLst>
              <a:path w="7924800" h="367665">
                <a:moveTo>
                  <a:pt x="7924800" y="367284"/>
                </a:moveTo>
                <a:lnTo>
                  <a:pt x="0" y="367284"/>
                </a:lnTo>
                <a:lnTo>
                  <a:pt x="0" y="0"/>
                </a:lnTo>
                <a:lnTo>
                  <a:pt x="7924800" y="0"/>
                </a:lnTo>
                <a:lnTo>
                  <a:pt x="7924800" y="367284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29867" y="626364"/>
            <a:ext cx="8229600" cy="867410"/>
          </a:xfrm>
          <a:custGeom>
            <a:avLst/>
            <a:gdLst/>
            <a:ahLst/>
            <a:cxnLst/>
            <a:rect l="l" t="t" r="r" b="b"/>
            <a:pathLst>
              <a:path w="8229600" h="867410">
                <a:moveTo>
                  <a:pt x="8229600" y="867155"/>
                </a:moveTo>
                <a:lnTo>
                  <a:pt x="0" y="867155"/>
                </a:lnTo>
                <a:lnTo>
                  <a:pt x="0" y="0"/>
                </a:lnTo>
                <a:lnTo>
                  <a:pt x="8229600" y="0"/>
                </a:lnTo>
                <a:lnTo>
                  <a:pt x="8229600" y="867155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17171" y="856007"/>
            <a:ext cx="405384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000000"/>
                </a:solidFill>
                <a:latin typeface="Arial"/>
                <a:cs typeface="Arial"/>
              </a:rPr>
              <a:t>More </a:t>
            </a:r>
            <a:r>
              <a:rPr dirty="0" sz="2400" spc="-5">
                <a:solidFill>
                  <a:srgbClr val="000000"/>
                </a:solidFill>
                <a:latin typeface="Arial"/>
                <a:cs typeface="Arial"/>
              </a:rPr>
              <a:t>photos </a:t>
            </a:r>
            <a:r>
              <a:rPr dirty="0" sz="2400">
                <a:solidFill>
                  <a:srgbClr val="000000"/>
                </a:solidFill>
                <a:latin typeface="Arial"/>
                <a:cs typeface="Arial"/>
              </a:rPr>
              <a:t>for</a:t>
            </a:r>
            <a:r>
              <a:rPr dirty="0" sz="2400" spc="-8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000000"/>
                </a:solidFill>
                <a:latin typeface="Arial"/>
                <a:cs typeface="Arial"/>
              </a:rPr>
              <a:t>consideration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77467" y="1722120"/>
            <a:ext cx="8357870" cy="2438400"/>
            <a:chOff x="1077467" y="1722120"/>
            <a:chExt cx="8357870" cy="2438400"/>
          </a:xfrm>
        </p:grpSpPr>
        <p:sp>
          <p:nvSpPr>
            <p:cNvPr id="5" name="object 5"/>
            <p:cNvSpPr/>
            <p:nvPr/>
          </p:nvSpPr>
          <p:spPr>
            <a:xfrm>
              <a:off x="1077467" y="1722120"/>
              <a:ext cx="1981200" cy="20574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411467" y="1950720"/>
              <a:ext cx="3023615" cy="21336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658867" y="2331720"/>
              <a:ext cx="1725167" cy="14478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058667" y="1950720"/>
              <a:ext cx="1581911" cy="18288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077467" y="3779520"/>
              <a:ext cx="1981200" cy="37490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658867" y="3779520"/>
              <a:ext cx="1725167" cy="33223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058667" y="3779520"/>
              <a:ext cx="1581911" cy="3810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/>
          <p:nvPr/>
        </p:nvSpPr>
        <p:spPr>
          <a:xfrm>
            <a:off x="3363467" y="4541520"/>
            <a:ext cx="1905000" cy="242011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7783068" y="4541496"/>
            <a:ext cx="1670303" cy="238051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420867" y="4488179"/>
            <a:ext cx="2197607" cy="247345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153667" y="4488179"/>
            <a:ext cx="1991868" cy="245668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77667" y="3017520"/>
            <a:ext cx="5366385" cy="762000"/>
          </a:xfrm>
          <a:custGeom>
            <a:avLst/>
            <a:gdLst/>
            <a:ahLst/>
            <a:cxnLst/>
            <a:rect l="l" t="t" r="r" b="b"/>
            <a:pathLst>
              <a:path w="5366384" h="762000">
                <a:moveTo>
                  <a:pt x="5366004" y="762000"/>
                </a:moveTo>
                <a:lnTo>
                  <a:pt x="0" y="762000"/>
                </a:lnTo>
                <a:lnTo>
                  <a:pt x="0" y="0"/>
                </a:lnTo>
                <a:lnTo>
                  <a:pt x="5366004" y="0"/>
                </a:lnTo>
                <a:lnTo>
                  <a:pt x="5366004" y="76200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677667" y="3017520"/>
            <a:ext cx="5366385" cy="762000"/>
          </a:xfrm>
          <a:prstGeom prst="rect">
            <a:avLst/>
          </a:prstGeom>
          <a:solidFill>
            <a:srgbClr val="BADFE2"/>
          </a:solidFill>
        </p:spPr>
        <p:txBody>
          <a:bodyPr wrap="square" lIns="0" tIns="8382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660"/>
              </a:spcBef>
            </a:pPr>
            <a:r>
              <a:rPr dirty="0" sz="2400" spc="-5">
                <a:latin typeface="Arial"/>
                <a:cs typeface="Arial"/>
              </a:rPr>
              <a:t>Vishnu</a:t>
            </a:r>
            <a:r>
              <a:rPr dirty="0" sz="2400" spc="-1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Overseas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ts val="2460"/>
              </a:lnSpc>
            </a:pPr>
            <a:r>
              <a:rPr dirty="0" sz="2400" spc="-5">
                <a:latin typeface="Arial"/>
                <a:cs typeface="Arial"/>
              </a:rPr>
              <a:t>E-125, Rameshwar</a:t>
            </a:r>
            <a:r>
              <a:rPr dirty="0" sz="2400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Nagar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052572" y="1868424"/>
            <a:ext cx="4389120" cy="844550"/>
            <a:chOff x="3052572" y="1868424"/>
            <a:chExt cx="4389120" cy="844550"/>
          </a:xfrm>
        </p:grpSpPr>
        <p:sp>
          <p:nvSpPr>
            <p:cNvPr id="5" name="object 5"/>
            <p:cNvSpPr/>
            <p:nvPr/>
          </p:nvSpPr>
          <p:spPr>
            <a:xfrm>
              <a:off x="3052572" y="1868424"/>
              <a:ext cx="4389120" cy="84429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052572" y="1868424"/>
              <a:ext cx="4389120" cy="844550"/>
            </a:xfrm>
            <a:custGeom>
              <a:avLst/>
              <a:gdLst/>
              <a:ahLst/>
              <a:cxnLst/>
              <a:rect l="l" t="t" r="r" b="b"/>
              <a:pathLst>
                <a:path w="4389120" h="844550">
                  <a:moveTo>
                    <a:pt x="4386072" y="844296"/>
                  </a:moveTo>
                  <a:lnTo>
                    <a:pt x="3048" y="844296"/>
                  </a:lnTo>
                  <a:lnTo>
                    <a:pt x="0" y="841248"/>
                  </a:lnTo>
                  <a:lnTo>
                    <a:pt x="0" y="3048"/>
                  </a:lnTo>
                  <a:lnTo>
                    <a:pt x="3048" y="0"/>
                  </a:lnTo>
                  <a:lnTo>
                    <a:pt x="4386072" y="0"/>
                  </a:lnTo>
                  <a:lnTo>
                    <a:pt x="4389120" y="3048"/>
                  </a:lnTo>
                  <a:lnTo>
                    <a:pt x="4389120" y="6096"/>
                  </a:lnTo>
                  <a:lnTo>
                    <a:pt x="13716" y="6096"/>
                  </a:lnTo>
                  <a:lnTo>
                    <a:pt x="6096" y="13716"/>
                  </a:lnTo>
                  <a:lnTo>
                    <a:pt x="13716" y="13716"/>
                  </a:lnTo>
                  <a:lnTo>
                    <a:pt x="13716" y="832104"/>
                  </a:lnTo>
                  <a:lnTo>
                    <a:pt x="6096" y="832104"/>
                  </a:lnTo>
                  <a:lnTo>
                    <a:pt x="13716" y="838200"/>
                  </a:lnTo>
                  <a:lnTo>
                    <a:pt x="4389120" y="838200"/>
                  </a:lnTo>
                  <a:lnTo>
                    <a:pt x="4389120" y="841248"/>
                  </a:lnTo>
                  <a:lnTo>
                    <a:pt x="4386072" y="844296"/>
                  </a:lnTo>
                  <a:close/>
                </a:path>
                <a:path w="4389120" h="844550">
                  <a:moveTo>
                    <a:pt x="13716" y="13716"/>
                  </a:moveTo>
                  <a:lnTo>
                    <a:pt x="6096" y="13716"/>
                  </a:lnTo>
                  <a:lnTo>
                    <a:pt x="13716" y="6096"/>
                  </a:lnTo>
                  <a:lnTo>
                    <a:pt x="13716" y="13716"/>
                  </a:lnTo>
                  <a:close/>
                </a:path>
                <a:path w="4389120" h="844550">
                  <a:moveTo>
                    <a:pt x="4376928" y="13716"/>
                  </a:moveTo>
                  <a:lnTo>
                    <a:pt x="13716" y="13716"/>
                  </a:lnTo>
                  <a:lnTo>
                    <a:pt x="13716" y="6096"/>
                  </a:lnTo>
                  <a:lnTo>
                    <a:pt x="4376928" y="6096"/>
                  </a:lnTo>
                  <a:lnTo>
                    <a:pt x="4376928" y="13716"/>
                  </a:lnTo>
                  <a:close/>
                </a:path>
                <a:path w="4389120" h="844550">
                  <a:moveTo>
                    <a:pt x="4376928" y="838200"/>
                  </a:moveTo>
                  <a:lnTo>
                    <a:pt x="4376928" y="6096"/>
                  </a:lnTo>
                  <a:lnTo>
                    <a:pt x="4383024" y="13716"/>
                  </a:lnTo>
                  <a:lnTo>
                    <a:pt x="4389120" y="13716"/>
                  </a:lnTo>
                  <a:lnTo>
                    <a:pt x="4389120" y="832104"/>
                  </a:lnTo>
                  <a:lnTo>
                    <a:pt x="4383024" y="832104"/>
                  </a:lnTo>
                  <a:lnTo>
                    <a:pt x="4376928" y="838200"/>
                  </a:lnTo>
                  <a:close/>
                </a:path>
                <a:path w="4389120" h="844550">
                  <a:moveTo>
                    <a:pt x="4389120" y="13716"/>
                  </a:moveTo>
                  <a:lnTo>
                    <a:pt x="4383024" y="13716"/>
                  </a:lnTo>
                  <a:lnTo>
                    <a:pt x="4376928" y="6096"/>
                  </a:lnTo>
                  <a:lnTo>
                    <a:pt x="4389120" y="6096"/>
                  </a:lnTo>
                  <a:lnTo>
                    <a:pt x="4389120" y="13716"/>
                  </a:lnTo>
                  <a:close/>
                </a:path>
                <a:path w="4389120" h="844550">
                  <a:moveTo>
                    <a:pt x="13716" y="838200"/>
                  </a:moveTo>
                  <a:lnTo>
                    <a:pt x="6096" y="832104"/>
                  </a:lnTo>
                  <a:lnTo>
                    <a:pt x="13716" y="832104"/>
                  </a:lnTo>
                  <a:lnTo>
                    <a:pt x="13716" y="838200"/>
                  </a:lnTo>
                  <a:close/>
                </a:path>
                <a:path w="4389120" h="844550">
                  <a:moveTo>
                    <a:pt x="4376928" y="838200"/>
                  </a:moveTo>
                  <a:lnTo>
                    <a:pt x="13716" y="838200"/>
                  </a:lnTo>
                  <a:lnTo>
                    <a:pt x="13716" y="832104"/>
                  </a:lnTo>
                  <a:lnTo>
                    <a:pt x="4376928" y="832104"/>
                  </a:lnTo>
                  <a:lnTo>
                    <a:pt x="4376928" y="838200"/>
                  </a:lnTo>
                  <a:close/>
                </a:path>
                <a:path w="4389120" h="844550">
                  <a:moveTo>
                    <a:pt x="4389120" y="838200"/>
                  </a:moveTo>
                  <a:lnTo>
                    <a:pt x="4376928" y="838200"/>
                  </a:lnTo>
                  <a:lnTo>
                    <a:pt x="4383024" y="832104"/>
                  </a:lnTo>
                  <a:lnTo>
                    <a:pt x="4389120" y="832104"/>
                  </a:lnTo>
                  <a:lnTo>
                    <a:pt x="4389120" y="838200"/>
                  </a:lnTo>
                  <a:close/>
                </a:path>
              </a:pathLst>
            </a:custGeom>
            <a:solidFill>
              <a:srgbClr val="B6DBD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137404" y="1852716"/>
            <a:ext cx="4192904" cy="756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95"/>
              <a:t>Vishnu</a:t>
            </a:r>
            <a:r>
              <a:rPr dirty="0" spc="-65"/>
              <a:t> </a:t>
            </a:r>
            <a:r>
              <a:rPr dirty="0" spc="-180"/>
              <a:t>Overseas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4668011" y="492252"/>
            <a:ext cx="1160145" cy="1229995"/>
            <a:chOff x="4668011" y="492252"/>
            <a:chExt cx="1160145" cy="1229995"/>
          </a:xfrm>
        </p:grpSpPr>
        <p:sp>
          <p:nvSpPr>
            <p:cNvPr id="9" name="object 9"/>
            <p:cNvSpPr/>
            <p:nvPr/>
          </p:nvSpPr>
          <p:spPr>
            <a:xfrm>
              <a:off x="4680203" y="505968"/>
              <a:ext cx="1133855" cy="120395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668011" y="492252"/>
              <a:ext cx="1159764" cy="122986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668011" y="492252"/>
              <a:ext cx="1160145" cy="1229995"/>
            </a:xfrm>
            <a:custGeom>
              <a:avLst/>
              <a:gdLst/>
              <a:ahLst/>
              <a:cxnLst/>
              <a:rect l="l" t="t" r="r" b="b"/>
              <a:pathLst>
                <a:path w="1160145" h="1229995">
                  <a:moveTo>
                    <a:pt x="1156716" y="1229868"/>
                  </a:moveTo>
                  <a:lnTo>
                    <a:pt x="1524" y="1229868"/>
                  </a:lnTo>
                  <a:lnTo>
                    <a:pt x="0" y="1228344"/>
                  </a:lnTo>
                  <a:lnTo>
                    <a:pt x="0" y="3048"/>
                  </a:lnTo>
                  <a:lnTo>
                    <a:pt x="1524" y="0"/>
                  </a:lnTo>
                  <a:lnTo>
                    <a:pt x="1156716" y="0"/>
                  </a:lnTo>
                  <a:lnTo>
                    <a:pt x="1159764" y="3048"/>
                  </a:lnTo>
                  <a:lnTo>
                    <a:pt x="1159764" y="7620"/>
                  </a:lnTo>
                  <a:lnTo>
                    <a:pt x="12192" y="7620"/>
                  </a:lnTo>
                  <a:lnTo>
                    <a:pt x="6096" y="13716"/>
                  </a:lnTo>
                  <a:lnTo>
                    <a:pt x="12192" y="13716"/>
                  </a:lnTo>
                  <a:lnTo>
                    <a:pt x="12192" y="1217676"/>
                  </a:lnTo>
                  <a:lnTo>
                    <a:pt x="6096" y="1217676"/>
                  </a:lnTo>
                  <a:lnTo>
                    <a:pt x="12192" y="1223772"/>
                  </a:lnTo>
                  <a:lnTo>
                    <a:pt x="1159764" y="1223772"/>
                  </a:lnTo>
                  <a:lnTo>
                    <a:pt x="1159764" y="1228344"/>
                  </a:lnTo>
                  <a:lnTo>
                    <a:pt x="1156716" y="1229868"/>
                  </a:lnTo>
                  <a:close/>
                </a:path>
                <a:path w="1160145" h="1229995">
                  <a:moveTo>
                    <a:pt x="12192" y="13716"/>
                  </a:moveTo>
                  <a:lnTo>
                    <a:pt x="6096" y="13716"/>
                  </a:lnTo>
                  <a:lnTo>
                    <a:pt x="12192" y="7620"/>
                  </a:lnTo>
                  <a:lnTo>
                    <a:pt x="12192" y="13716"/>
                  </a:lnTo>
                  <a:close/>
                </a:path>
                <a:path w="1160145" h="1229995">
                  <a:moveTo>
                    <a:pt x="1146048" y="13716"/>
                  </a:moveTo>
                  <a:lnTo>
                    <a:pt x="12192" y="13716"/>
                  </a:lnTo>
                  <a:lnTo>
                    <a:pt x="12192" y="7620"/>
                  </a:lnTo>
                  <a:lnTo>
                    <a:pt x="1146048" y="7620"/>
                  </a:lnTo>
                  <a:lnTo>
                    <a:pt x="1146048" y="13716"/>
                  </a:lnTo>
                  <a:close/>
                </a:path>
                <a:path w="1160145" h="1229995">
                  <a:moveTo>
                    <a:pt x="1146048" y="1223772"/>
                  </a:moveTo>
                  <a:lnTo>
                    <a:pt x="1146048" y="7620"/>
                  </a:lnTo>
                  <a:lnTo>
                    <a:pt x="1153668" y="13716"/>
                  </a:lnTo>
                  <a:lnTo>
                    <a:pt x="1159764" y="13716"/>
                  </a:lnTo>
                  <a:lnTo>
                    <a:pt x="1159764" y="1217676"/>
                  </a:lnTo>
                  <a:lnTo>
                    <a:pt x="1153668" y="1217676"/>
                  </a:lnTo>
                  <a:lnTo>
                    <a:pt x="1146048" y="1223772"/>
                  </a:lnTo>
                  <a:close/>
                </a:path>
                <a:path w="1160145" h="1229995">
                  <a:moveTo>
                    <a:pt x="1159764" y="13716"/>
                  </a:moveTo>
                  <a:lnTo>
                    <a:pt x="1153668" y="13716"/>
                  </a:lnTo>
                  <a:lnTo>
                    <a:pt x="1146048" y="7620"/>
                  </a:lnTo>
                  <a:lnTo>
                    <a:pt x="1159764" y="7620"/>
                  </a:lnTo>
                  <a:lnTo>
                    <a:pt x="1159764" y="13716"/>
                  </a:lnTo>
                  <a:close/>
                </a:path>
                <a:path w="1160145" h="1229995">
                  <a:moveTo>
                    <a:pt x="12192" y="1223772"/>
                  </a:moveTo>
                  <a:lnTo>
                    <a:pt x="6096" y="1217676"/>
                  </a:lnTo>
                  <a:lnTo>
                    <a:pt x="12192" y="1217676"/>
                  </a:lnTo>
                  <a:lnTo>
                    <a:pt x="12192" y="1223772"/>
                  </a:lnTo>
                  <a:close/>
                </a:path>
                <a:path w="1160145" h="1229995">
                  <a:moveTo>
                    <a:pt x="1146048" y="1223772"/>
                  </a:moveTo>
                  <a:lnTo>
                    <a:pt x="12192" y="1223772"/>
                  </a:lnTo>
                  <a:lnTo>
                    <a:pt x="12192" y="1217676"/>
                  </a:lnTo>
                  <a:lnTo>
                    <a:pt x="1146048" y="1217676"/>
                  </a:lnTo>
                  <a:lnTo>
                    <a:pt x="1146048" y="1223772"/>
                  </a:lnTo>
                  <a:close/>
                </a:path>
                <a:path w="1160145" h="1229995">
                  <a:moveTo>
                    <a:pt x="1159764" y="1223772"/>
                  </a:moveTo>
                  <a:lnTo>
                    <a:pt x="1146048" y="1223772"/>
                  </a:lnTo>
                  <a:lnTo>
                    <a:pt x="1153668" y="1217676"/>
                  </a:lnTo>
                  <a:lnTo>
                    <a:pt x="1159764" y="1217676"/>
                  </a:lnTo>
                  <a:lnTo>
                    <a:pt x="1159764" y="1223772"/>
                  </a:lnTo>
                  <a:close/>
                </a:path>
              </a:pathLst>
            </a:custGeom>
            <a:solidFill>
              <a:srgbClr val="B6DBD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/>
          <p:cNvGrpSpPr/>
          <p:nvPr/>
        </p:nvGrpSpPr>
        <p:grpSpPr>
          <a:xfrm>
            <a:off x="772668" y="3779520"/>
            <a:ext cx="9144000" cy="3429000"/>
            <a:chOff x="772668" y="3779520"/>
            <a:chExt cx="9144000" cy="3429000"/>
          </a:xfrm>
        </p:grpSpPr>
        <p:sp>
          <p:nvSpPr>
            <p:cNvPr id="13" name="object 13"/>
            <p:cNvSpPr/>
            <p:nvPr/>
          </p:nvSpPr>
          <p:spPr>
            <a:xfrm>
              <a:off x="772668" y="3779520"/>
              <a:ext cx="9144000" cy="3429000"/>
            </a:xfrm>
            <a:custGeom>
              <a:avLst/>
              <a:gdLst/>
              <a:ahLst/>
              <a:cxnLst/>
              <a:rect l="l" t="t" r="r" b="b"/>
              <a:pathLst>
                <a:path w="9144000" h="3429000">
                  <a:moveTo>
                    <a:pt x="9143999" y="3428999"/>
                  </a:moveTo>
                  <a:lnTo>
                    <a:pt x="0" y="3428999"/>
                  </a:lnTo>
                  <a:lnTo>
                    <a:pt x="0" y="0"/>
                  </a:lnTo>
                  <a:lnTo>
                    <a:pt x="9143999" y="0"/>
                  </a:lnTo>
                  <a:lnTo>
                    <a:pt x="9143999" y="34289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2677668" y="3779520"/>
              <a:ext cx="5366385" cy="1981200"/>
            </a:xfrm>
            <a:custGeom>
              <a:avLst/>
              <a:gdLst/>
              <a:ahLst/>
              <a:cxnLst/>
              <a:rect l="l" t="t" r="r" b="b"/>
              <a:pathLst>
                <a:path w="5366384" h="1981200">
                  <a:moveTo>
                    <a:pt x="5366004" y="1981199"/>
                  </a:moveTo>
                  <a:lnTo>
                    <a:pt x="0" y="1981199"/>
                  </a:lnTo>
                  <a:lnTo>
                    <a:pt x="0" y="0"/>
                  </a:lnTo>
                  <a:lnTo>
                    <a:pt x="5366004" y="0"/>
                  </a:lnTo>
                  <a:lnTo>
                    <a:pt x="5366004" y="1981199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2948376" y="3820209"/>
            <a:ext cx="4836795" cy="1488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6985">
              <a:lnSpc>
                <a:spcPct val="100000"/>
              </a:lnSpc>
              <a:spcBef>
                <a:spcPts val="100"/>
              </a:spcBef>
              <a:tabLst>
                <a:tab pos="2343785" algn="l"/>
              </a:tabLst>
            </a:pPr>
            <a:r>
              <a:rPr dirty="0" sz="2400" spc="-5">
                <a:latin typeface="Arial"/>
                <a:cs typeface="Arial"/>
              </a:rPr>
              <a:t>Basni</a:t>
            </a:r>
            <a:r>
              <a:rPr dirty="0" sz="2400">
                <a:latin typeface="Arial"/>
                <a:cs typeface="Arial"/>
              </a:rPr>
              <a:t> 1</a:t>
            </a:r>
            <a:r>
              <a:rPr dirty="0" baseline="24305" sz="2400">
                <a:latin typeface="Arial"/>
                <a:cs typeface="Arial"/>
              </a:rPr>
              <a:t>st</a:t>
            </a:r>
            <a:r>
              <a:rPr dirty="0" baseline="24305" sz="2400" spc="352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phase,	Jodhpur</a:t>
            </a:r>
            <a:r>
              <a:rPr dirty="0" sz="2400" spc="15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342005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Arial"/>
              <a:cs typeface="Arial"/>
            </a:endParaRPr>
          </a:p>
          <a:p>
            <a:pPr algn="ctr" marR="6985">
              <a:lnSpc>
                <a:spcPct val="100000"/>
              </a:lnSpc>
              <a:tabLst>
                <a:tab pos="1776730" algn="l"/>
              </a:tabLst>
            </a:pPr>
            <a:r>
              <a:rPr dirty="0" sz="2400" spc="-5">
                <a:latin typeface="Arial"/>
                <a:cs typeface="Arial"/>
              </a:rPr>
              <a:t>Contact No:	+91-80038-90290</a:t>
            </a:r>
            <a:endParaRPr sz="2400">
              <a:latin typeface="Arial"/>
              <a:cs typeface="Arial"/>
            </a:endParaRPr>
          </a:p>
          <a:p>
            <a:pPr algn="ctr" marR="5080">
              <a:lnSpc>
                <a:spcPct val="100000"/>
              </a:lnSpc>
              <a:tabLst>
                <a:tab pos="981075" algn="l"/>
              </a:tabLst>
            </a:pPr>
            <a:r>
              <a:rPr dirty="0" sz="2400" spc="-5">
                <a:latin typeface="Arial"/>
                <a:cs typeface="Arial"/>
              </a:rPr>
              <a:t>email:	</a:t>
            </a:r>
            <a:r>
              <a:rPr dirty="0" sz="2400" spc="-5">
                <a:solidFill>
                  <a:srgbClr val="7575D1"/>
                </a:solidFill>
                <a:latin typeface="Arial"/>
                <a:cs typeface="Arial"/>
                <a:hlinkClick r:id="rId5"/>
              </a:rPr>
              <a:t>overseasvishnu@gmail.com</a:t>
            </a:r>
            <a:endParaRPr sz="2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634338" y="5877554"/>
            <a:ext cx="3493135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50">
                <a:latin typeface="Georgia"/>
                <a:cs typeface="Georgia"/>
              </a:rPr>
              <a:t>Thank</a:t>
            </a:r>
            <a:r>
              <a:rPr dirty="0" sz="6000" spc="-20">
                <a:latin typeface="Georgia"/>
                <a:cs typeface="Georgia"/>
              </a:rPr>
              <a:t> </a:t>
            </a:r>
            <a:r>
              <a:rPr dirty="0" sz="6000" spc="-285">
                <a:latin typeface="Georgia"/>
                <a:cs typeface="Georgia"/>
              </a:rPr>
              <a:t>You</a:t>
            </a:r>
            <a:endParaRPr sz="60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HP</dc:creator>
  <dc:title>Microsoft PowerPoint - COMPANY PROFILE</dc:title>
  <dcterms:created xsi:type="dcterms:W3CDTF">2021-02-16T12:37:51Z</dcterms:created>
  <dcterms:modified xsi:type="dcterms:W3CDTF">2021-02-16T12:37:51Z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2020-10-29T00:00:00Z</vt:filetime>
  </property>
  <property fmtid="{D5CDD505-2E9C-101B-9397-08002B2CF9AE}" pid="3" name="LastSaved">
    <vt:filetime>2021-02-16T00:00:00Z</vt:filetime>
  </property>
</Properties>
</file>